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Lst>
  <p:sldSz cx="9144000" cy="5143500"/>
  <p:notesSz cx="6858000" cy="9144000"/>
  <p:embeddedFontLst>
    <p:embeddedFont>
      <p:font typeface="Nunito"/>
      <p:regular r:id="rId64"/>
    </p:embeddedFont>
    <p:embeddedFont>
      <p:font typeface="Calibri" panose="020F0502020204030204"/>
      <p:regular r:id="rId65"/>
    </p:embeddedFont>
    <p:embeddedFont>
      <p:font typeface="Roboto" panose="02000000000000000000"/>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7" Type="http://schemas.openxmlformats.org/officeDocument/2006/relationships/font" Target="fonts/font4.fntdata"/><Relationship Id="rId66" Type="http://schemas.openxmlformats.org/officeDocument/2006/relationships/font" Target="fonts/font3.fntdata"/><Relationship Id="rId65" Type="http://schemas.openxmlformats.org/officeDocument/2006/relationships/font" Target="fonts/font2.fntdata"/><Relationship Id="rId64" Type="http://schemas.openxmlformats.org/officeDocument/2006/relationships/font" Target="fonts/font1.fntdata"/><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p1: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3" name="Shape 183"/>
        <p:cNvGrpSpPr/>
        <p:nvPr/>
      </p:nvGrpSpPr>
      <p:grpSpPr>
        <a:xfrm>
          <a:off x="0" y="0"/>
          <a:ext cx="0" cy="0"/>
          <a:chOff x="0" y="0"/>
          <a:chExt cx="0" cy="0"/>
        </a:xfrm>
      </p:grpSpPr>
      <p:sp>
        <p:nvSpPr>
          <p:cNvPr id="184" name="Google Shape;184;p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8" name="Shape 188"/>
        <p:cNvGrpSpPr/>
        <p:nvPr/>
      </p:nvGrpSpPr>
      <p:grpSpPr>
        <a:xfrm>
          <a:off x="0" y="0"/>
          <a:ext cx="0" cy="0"/>
          <a:chOff x="0" y="0"/>
          <a:chExt cx="0" cy="0"/>
        </a:xfrm>
      </p:grpSpPr>
      <p:sp>
        <p:nvSpPr>
          <p:cNvPr id="189" name="Google Shape;189;p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1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p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2" name="Shape 202"/>
        <p:cNvGrpSpPr/>
        <p:nvPr/>
      </p:nvGrpSpPr>
      <p:grpSpPr>
        <a:xfrm>
          <a:off x="0" y="0"/>
          <a:ext cx="0" cy="0"/>
          <a:chOff x="0" y="0"/>
          <a:chExt cx="0" cy="0"/>
        </a:xfrm>
      </p:grpSpPr>
      <p:sp>
        <p:nvSpPr>
          <p:cNvPr id="203" name="Google Shape;203;p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1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 name="Shape 209"/>
        <p:cNvGrpSpPr/>
        <p:nvPr/>
      </p:nvGrpSpPr>
      <p:grpSpPr>
        <a:xfrm>
          <a:off x="0" y="0"/>
          <a:ext cx="0" cy="0"/>
          <a:chOff x="0" y="0"/>
          <a:chExt cx="0" cy="0"/>
        </a:xfrm>
      </p:grpSpPr>
      <p:sp>
        <p:nvSpPr>
          <p:cNvPr id="210" name="Google Shape;210;p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1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6" name="Shape 216"/>
        <p:cNvGrpSpPr/>
        <p:nvPr/>
      </p:nvGrpSpPr>
      <p:grpSpPr>
        <a:xfrm>
          <a:off x="0" y="0"/>
          <a:ext cx="0" cy="0"/>
          <a:chOff x="0" y="0"/>
          <a:chExt cx="0" cy="0"/>
        </a:xfrm>
      </p:grpSpPr>
      <p:sp>
        <p:nvSpPr>
          <p:cNvPr id="217" name="Google Shape;217;p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1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2" name="Shape 222"/>
        <p:cNvGrpSpPr/>
        <p:nvPr/>
      </p:nvGrpSpPr>
      <p:grpSpPr>
        <a:xfrm>
          <a:off x="0" y="0"/>
          <a:ext cx="0" cy="0"/>
          <a:chOff x="0" y="0"/>
          <a:chExt cx="0" cy="0"/>
        </a:xfrm>
      </p:grpSpPr>
      <p:sp>
        <p:nvSpPr>
          <p:cNvPr id="223" name="Google Shape;223;p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1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8" name="Shape 228"/>
        <p:cNvGrpSpPr/>
        <p:nvPr/>
      </p:nvGrpSpPr>
      <p:grpSpPr>
        <a:xfrm>
          <a:off x="0" y="0"/>
          <a:ext cx="0" cy="0"/>
          <a:chOff x="0" y="0"/>
          <a:chExt cx="0" cy="0"/>
        </a:xfrm>
      </p:grpSpPr>
      <p:sp>
        <p:nvSpPr>
          <p:cNvPr id="229" name="Google Shape;229;p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p1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4" name="Shape 234"/>
        <p:cNvGrpSpPr/>
        <p:nvPr/>
      </p:nvGrpSpPr>
      <p:grpSpPr>
        <a:xfrm>
          <a:off x="0" y="0"/>
          <a:ext cx="0" cy="0"/>
          <a:chOff x="0" y="0"/>
          <a:chExt cx="0" cy="0"/>
        </a:xfrm>
      </p:grpSpPr>
      <p:sp>
        <p:nvSpPr>
          <p:cNvPr id="235" name="Google Shape;235;p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1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0" name="Shape 240"/>
        <p:cNvGrpSpPr/>
        <p:nvPr/>
      </p:nvGrpSpPr>
      <p:grpSpPr>
        <a:xfrm>
          <a:off x="0" y="0"/>
          <a:ext cx="0" cy="0"/>
          <a:chOff x="0" y="0"/>
          <a:chExt cx="0" cy="0"/>
        </a:xfrm>
      </p:grpSpPr>
      <p:sp>
        <p:nvSpPr>
          <p:cNvPr id="241" name="Google Shape;241;p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1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2" name="Shape 132"/>
        <p:cNvGrpSpPr/>
        <p:nvPr/>
      </p:nvGrpSpPr>
      <p:grpSpPr>
        <a:xfrm>
          <a:off x="0" y="0"/>
          <a:ext cx="0" cy="0"/>
          <a:chOff x="0" y="0"/>
          <a:chExt cx="0" cy="0"/>
        </a:xfrm>
      </p:grpSpPr>
      <p:sp>
        <p:nvSpPr>
          <p:cNvPr id="133" name="Google Shape;133;p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p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p2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2" name="Shape 252"/>
        <p:cNvGrpSpPr/>
        <p:nvPr/>
      </p:nvGrpSpPr>
      <p:grpSpPr>
        <a:xfrm>
          <a:off x="0" y="0"/>
          <a:ext cx="0" cy="0"/>
          <a:chOff x="0" y="0"/>
          <a:chExt cx="0" cy="0"/>
        </a:xfrm>
      </p:grpSpPr>
      <p:sp>
        <p:nvSpPr>
          <p:cNvPr id="253" name="Google Shape;253;p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2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8" name="Shape 258"/>
        <p:cNvGrpSpPr/>
        <p:nvPr/>
      </p:nvGrpSpPr>
      <p:grpSpPr>
        <a:xfrm>
          <a:off x="0" y="0"/>
          <a:ext cx="0" cy="0"/>
          <a:chOff x="0" y="0"/>
          <a:chExt cx="0" cy="0"/>
        </a:xfrm>
      </p:grpSpPr>
      <p:sp>
        <p:nvSpPr>
          <p:cNvPr id="259" name="Google Shape;259;p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2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4" name="Shape 264"/>
        <p:cNvGrpSpPr/>
        <p:nvPr/>
      </p:nvGrpSpPr>
      <p:grpSpPr>
        <a:xfrm>
          <a:off x="0" y="0"/>
          <a:ext cx="0" cy="0"/>
          <a:chOff x="0" y="0"/>
          <a:chExt cx="0" cy="0"/>
        </a:xfrm>
      </p:grpSpPr>
      <p:sp>
        <p:nvSpPr>
          <p:cNvPr id="265" name="Google Shape;265;p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2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p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2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p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2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5" name="Shape 285"/>
        <p:cNvGrpSpPr/>
        <p:nvPr/>
      </p:nvGrpSpPr>
      <p:grpSpPr>
        <a:xfrm>
          <a:off x="0" y="0"/>
          <a:ext cx="0" cy="0"/>
          <a:chOff x="0" y="0"/>
          <a:chExt cx="0" cy="0"/>
        </a:xfrm>
      </p:grpSpPr>
      <p:sp>
        <p:nvSpPr>
          <p:cNvPr id="286" name="Google Shape;286;p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2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2" name="Shape 292"/>
        <p:cNvGrpSpPr/>
        <p:nvPr/>
      </p:nvGrpSpPr>
      <p:grpSpPr>
        <a:xfrm>
          <a:off x="0" y="0"/>
          <a:ext cx="0" cy="0"/>
          <a:chOff x="0" y="0"/>
          <a:chExt cx="0" cy="0"/>
        </a:xfrm>
      </p:grpSpPr>
      <p:sp>
        <p:nvSpPr>
          <p:cNvPr id="293" name="Google Shape;293;p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p2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9" name="Shape 299"/>
        <p:cNvGrpSpPr/>
        <p:nvPr/>
      </p:nvGrpSpPr>
      <p:grpSpPr>
        <a:xfrm>
          <a:off x="0" y="0"/>
          <a:ext cx="0" cy="0"/>
          <a:chOff x="0" y="0"/>
          <a:chExt cx="0" cy="0"/>
        </a:xfrm>
      </p:grpSpPr>
      <p:sp>
        <p:nvSpPr>
          <p:cNvPr id="300" name="Google Shape;300;p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2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5" name="Shape 305"/>
        <p:cNvGrpSpPr/>
        <p:nvPr/>
      </p:nvGrpSpPr>
      <p:grpSpPr>
        <a:xfrm>
          <a:off x="0" y="0"/>
          <a:ext cx="0" cy="0"/>
          <a:chOff x="0" y="0"/>
          <a:chExt cx="0" cy="0"/>
        </a:xfrm>
      </p:grpSpPr>
      <p:sp>
        <p:nvSpPr>
          <p:cNvPr id="306" name="Google Shape;306;p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p2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8" name="Shape 138"/>
        <p:cNvGrpSpPr/>
        <p:nvPr/>
      </p:nvGrpSpPr>
      <p:grpSpPr>
        <a:xfrm>
          <a:off x="0" y="0"/>
          <a:ext cx="0" cy="0"/>
          <a:chOff x="0" y="0"/>
          <a:chExt cx="0" cy="0"/>
        </a:xfrm>
      </p:grpSpPr>
      <p:sp>
        <p:nvSpPr>
          <p:cNvPr id="139" name="Google Shape;139;p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2" name="Shape 312"/>
        <p:cNvGrpSpPr/>
        <p:nvPr/>
      </p:nvGrpSpPr>
      <p:grpSpPr>
        <a:xfrm>
          <a:off x="0" y="0"/>
          <a:ext cx="0" cy="0"/>
          <a:chOff x="0" y="0"/>
          <a:chExt cx="0" cy="0"/>
        </a:xfrm>
      </p:grpSpPr>
      <p:sp>
        <p:nvSpPr>
          <p:cNvPr id="313" name="Google Shape;313;p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3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9" name="Shape 319"/>
        <p:cNvGrpSpPr/>
        <p:nvPr/>
      </p:nvGrpSpPr>
      <p:grpSpPr>
        <a:xfrm>
          <a:off x="0" y="0"/>
          <a:ext cx="0" cy="0"/>
          <a:chOff x="0" y="0"/>
          <a:chExt cx="0" cy="0"/>
        </a:xfrm>
      </p:grpSpPr>
      <p:sp>
        <p:nvSpPr>
          <p:cNvPr id="320" name="Google Shape;320;p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3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p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3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3" name="Shape 333"/>
        <p:cNvGrpSpPr/>
        <p:nvPr/>
      </p:nvGrpSpPr>
      <p:grpSpPr>
        <a:xfrm>
          <a:off x="0" y="0"/>
          <a:ext cx="0" cy="0"/>
          <a:chOff x="0" y="0"/>
          <a:chExt cx="0" cy="0"/>
        </a:xfrm>
      </p:grpSpPr>
      <p:sp>
        <p:nvSpPr>
          <p:cNvPr id="334" name="Google Shape;334;p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p3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8" name="Shape 338"/>
        <p:cNvGrpSpPr/>
        <p:nvPr/>
      </p:nvGrpSpPr>
      <p:grpSpPr>
        <a:xfrm>
          <a:off x="0" y="0"/>
          <a:ext cx="0" cy="0"/>
          <a:chOff x="0" y="0"/>
          <a:chExt cx="0" cy="0"/>
        </a:xfrm>
      </p:grpSpPr>
      <p:sp>
        <p:nvSpPr>
          <p:cNvPr id="339" name="Google Shape;339;p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p3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5" name="Shape 345"/>
        <p:cNvGrpSpPr/>
        <p:nvPr/>
      </p:nvGrpSpPr>
      <p:grpSpPr>
        <a:xfrm>
          <a:off x="0" y="0"/>
          <a:ext cx="0" cy="0"/>
          <a:chOff x="0" y="0"/>
          <a:chExt cx="0" cy="0"/>
        </a:xfrm>
      </p:grpSpPr>
      <p:sp>
        <p:nvSpPr>
          <p:cNvPr id="346" name="Google Shape;346;p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p3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1" name="Shape 351"/>
        <p:cNvGrpSpPr/>
        <p:nvPr/>
      </p:nvGrpSpPr>
      <p:grpSpPr>
        <a:xfrm>
          <a:off x="0" y="0"/>
          <a:ext cx="0" cy="0"/>
          <a:chOff x="0" y="0"/>
          <a:chExt cx="0" cy="0"/>
        </a:xfrm>
      </p:grpSpPr>
      <p:sp>
        <p:nvSpPr>
          <p:cNvPr id="352" name="Google Shape;352;p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3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7" name="Shape 357"/>
        <p:cNvGrpSpPr/>
        <p:nvPr/>
      </p:nvGrpSpPr>
      <p:grpSpPr>
        <a:xfrm>
          <a:off x="0" y="0"/>
          <a:ext cx="0" cy="0"/>
          <a:chOff x="0" y="0"/>
          <a:chExt cx="0" cy="0"/>
        </a:xfrm>
      </p:grpSpPr>
      <p:sp>
        <p:nvSpPr>
          <p:cNvPr id="358" name="Google Shape;358;p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3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3" name="Shape 363"/>
        <p:cNvGrpSpPr/>
        <p:nvPr/>
      </p:nvGrpSpPr>
      <p:grpSpPr>
        <a:xfrm>
          <a:off x="0" y="0"/>
          <a:ext cx="0" cy="0"/>
          <a:chOff x="0" y="0"/>
          <a:chExt cx="0" cy="0"/>
        </a:xfrm>
      </p:grpSpPr>
      <p:sp>
        <p:nvSpPr>
          <p:cNvPr id="364" name="Google Shape;364;p3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p3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9" name="Shape 369"/>
        <p:cNvGrpSpPr/>
        <p:nvPr/>
      </p:nvGrpSpPr>
      <p:grpSpPr>
        <a:xfrm>
          <a:off x="0" y="0"/>
          <a:ext cx="0" cy="0"/>
          <a:chOff x="0" y="0"/>
          <a:chExt cx="0" cy="0"/>
        </a:xfrm>
      </p:grpSpPr>
      <p:sp>
        <p:nvSpPr>
          <p:cNvPr id="370" name="Google Shape;370;p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p3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3" name="Shape 143"/>
        <p:cNvGrpSpPr/>
        <p:nvPr/>
      </p:nvGrpSpPr>
      <p:grpSpPr>
        <a:xfrm>
          <a:off x="0" y="0"/>
          <a:ext cx="0" cy="0"/>
          <a:chOff x="0" y="0"/>
          <a:chExt cx="0" cy="0"/>
        </a:xfrm>
      </p:grpSpPr>
      <p:sp>
        <p:nvSpPr>
          <p:cNvPr id="144" name="Google Shape;144;p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5" name="Shape 375"/>
        <p:cNvGrpSpPr/>
        <p:nvPr/>
      </p:nvGrpSpPr>
      <p:grpSpPr>
        <a:xfrm>
          <a:off x="0" y="0"/>
          <a:ext cx="0" cy="0"/>
          <a:chOff x="0" y="0"/>
          <a:chExt cx="0" cy="0"/>
        </a:xfrm>
      </p:grpSpPr>
      <p:sp>
        <p:nvSpPr>
          <p:cNvPr id="376" name="Google Shape;376;p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4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1" name="Shape 381"/>
        <p:cNvGrpSpPr/>
        <p:nvPr/>
      </p:nvGrpSpPr>
      <p:grpSpPr>
        <a:xfrm>
          <a:off x="0" y="0"/>
          <a:ext cx="0" cy="0"/>
          <a:chOff x="0" y="0"/>
          <a:chExt cx="0" cy="0"/>
        </a:xfrm>
      </p:grpSpPr>
      <p:sp>
        <p:nvSpPr>
          <p:cNvPr id="382" name="Google Shape;382;p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p4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7" name="Shape 387"/>
        <p:cNvGrpSpPr/>
        <p:nvPr/>
      </p:nvGrpSpPr>
      <p:grpSpPr>
        <a:xfrm>
          <a:off x="0" y="0"/>
          <a:ext cx="0" cy="0"/>
          <a:chOff x="0" y="0"/>
          <a:chExt cx="0" cy="0"/>
        </a:xfrm>
      </p:grpSpPr>
      <p:sp>
        <p:nvSpPr>
          <p:cNvPr id="388" name="Google Shape;388;p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p4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3" name="Shape 393"/>
        <p:cNvGrpSpPr/>
        <p:nvPr/>
      </p:nvGrpSpPr>
      <p:grpSpPr>
        <a:xfrm>
          <a:off x="0" y="0"/>
          <a:ext cx="0" cy="0"/>
          <a:chOff x="0" y="0"/>
          <a:chExt cx="0" cy="0"/>
        </a:xfrm>
      </p:grpSpPr>
      <p:sp>
        <p:nvSpPr>
          <p:cNvPr id="394" name="Google Shape;394;p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4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9" name="Shape 399"/>
        <p:cNvGrpSpPr/>
        <p:nvPr/>
      </p:nvGrpSpPr>
      <p:grpSpPr>
        <a:xfrm>
          <a:off x="0" y="0"/>
          <a:ext cx="0" cy="0"/>
          <a:chOff x="0" y="0"/>
          <a:chExt cx="0" cy="0"/>
        </a:xfrm>
      </p:grpSpPr>
      <p:sp>
        <p:nvSpPr>
          <p:cNvPr id="400" name="Google Shape;400;p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p4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5" name="Shape 405"/>
        <p:cNvGrpSpPr/>
        <p:nvPr/>
      </p:nvGrpSpPr>
      <p:grpSpPr>
        <a:xfrm>
          <a:off x="0" y="0"/>
          <a:ext cx="0" cy="0"/>
          <a:chOff x="0" y="0"/>
          <a:chExt cx="0" cy="0"/>
        </a:xfrm>
      </p:grpSpPr>
      <p:sp>
        <p:nvSpPr>
          <p:cNvPr id="406" name="Google Shape;406;p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p4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1" name="Shape 411"/>
        <p:cNvGrpSpPr/>
        <p:nvPr/>
      </p:nvGrpSpPr>
      <p:grpSpPr>
        <a:xfrm>
          <a:off x="0" y="0"/>
          <a:ext cx="0" cy="0"/>
          <a:chOff x="0" y="0"/>
          <a:chExt cx="0" cy="0"/>
        </a:xfrm>
      </p:grpSpPr>
      <p:sp>
        <p:nvSpPr>
          <p:cNvPr id="412" name="Google Shape;412;p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p4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7" name="Shape 417"/>
        <p:cNvGrpSpPr/>
        <p:nvPr/>
      </p:nvGrpSpPr>
      <p:grpSpPr>
        <a:xfrm>
          <a:off x="0" y="0"/>
          <a:ext cx="0" cy="0"/>
          <a:chOff x="0" y="0"/>
          <a:chExt cx="0" cy="0"/>
        </a:xfrm>
      </p:grpSpPr>
      <p:sp>
        <p:nvSpPr>
          <p:cNvPr id="418" name="Google Shape;418;p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p4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3" name="Shape 423"/>
        <p:cNvGrpSpPr/>
        <p:nvPr/>
      </p:nvGrpSpPr>
      <p:grpSpPr>
        <a:xfrm>
          <a:off x="0" y="0"/>
          <a:ext cx="0" cy="0"/>
          <a:chOff x="0" y="0"/>
          <a:chExt cx="0" cy="0"/>
        </a:xfrm>
      </p:grpSpPr>
      <p:sp>
        <p:nvSpPr>
          <p:cNvPr id="424" name="Google Shape;424;p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p4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9" name="Shape 429"/>
        <p:cNvGrpSpPr/>
        <p:nvPr/>
      </p:nvGrpSpPr>
      <p:grpSpPr>
        <a:xfrm>
          <a:off x="0" y="0"/>
          <a:ext cx="0" cy="0"/>
          <a:chOff x="0" y="0"/>
          <a:chExt cx="0" cy="0"/>
        </a:xfrm>
      </p:grpSpPr>
      <p:sp>
        <p:nvSpPr>
          <p:cNvPr id="430" name="Google Shape;430;p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p4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0" name="Shape 150"/>
        <p:cNvGrpSpPr/>
        <p:nvPr/>
      </p:nvGrpSpPr>
      <p:grpSpPr>
        <a:xfrm>
          <a:off x="0" y="0"/>
          <a:ext cx="0" cy="0"/>
          <a:chOff x="0" y="0"/>
          <a:chExt cx="0" cy="0"/>
        </a:xfrm>
      </p:grpSpPr>
      <p:sp>
        <p:nvSpPr>
          <p:cNvPr id="151" name="Google Shape;151;p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5" name="Shape 435"/>
        <p:cNvGrpSpPr/>
        <p:nvPr/>
      </p:nvGrpSpPr>
      <p:grpSpPr>
        <a:xfrm>
          <a:off x="0" y="0"/>
          <a:ext cx="0" cy="0"/>
          <a:chOff x="0" y="0"/>
          <a:chExt cx="0" cy="0"/>
        </a:xfrm>
      </p:grpSpPr>
      <p:sp>
        <p:nvSpPr>
          <p:cNvPr id="436" name="Google Shape;436;p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p5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0" name="Shape 440"/>
        <p:cNvGrpSpPr/>
        <p:nvPr/>
      </p:nvGrpSpPr>
      <p:grpSpPr>
        <a:xfrm>
          <a:off x="0" y="0"/>
          <a:ext cx="0" cy="0"/>
          <a:chOff x="0" y="0"/>
          <a:chExt cx="0" cy="0"/>
        </a:xfrm>
      </p:grpSpPr>
      <p:sp>
        <p:nvSpPr>
          <p:cNvPr id="441" name="Google Shape;441;p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p5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6" name="Shape 446"/>
        <p:cNvGrpSpPr/>
        <p:nvPr/>
      </p:nvGrpSpPr>
      <p:grpSpPr>
        <a:xfrm>
          <a:off x="0" y="0"/>
          <a:ext cx="0" cy="0"/>
          <a:chOff x="0" y="0"/>
          <a:chExt cx="0" cy="0"/>
        </a:xfrm>
      </p:grpSpPr>
      <p:sp>
        <p:nvSpPr>
          <p:cNvPr id="447" name="Google Shape;447;p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5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2" name="Shape 452"/>
        <p:cNvGrpSpPr/>
        <p:nvPr/>
      </p:nvGrpSpPr>
      <p:grpSpPr>
        <a:xfrm>
          <a:off x="0" y="0"/>
          <a:ext cx="0" cy="0"/>
          <a:chOff x="0" y="0"/>
          <a:chExt cx="0" cy="0"/>
        </a:xfrm>
      </p:grpSpPr>
      <p:sp>
        <p:nvSpPr>
          <p:cNvPr id="453" name="Google Shape;453;p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p5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8" name="Shape 458"/>
        <p:cNvGrpSpPr/>
        <p:nvPr/>
      </p:nvGrpSpPr>
      <p:grpSpPr>
        <a:xfrm>
          <a:off x="0" y="0"/>
          <a:ext cx="0" cy="0"/>
          <a:chOff x="0" y="0"/>
          <a:chExt cx="0" cy="0"/>
        </a:xfrm>
      </p:grpSpPr>
      <p:sp>
        <p:nvSpPr>
          <p:cNvPr id="459" name="Google Shape;459;p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5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3" name="Shape 463"/>
        <p:cNvGrpSpPr/>
        <p:nvPr/>
      </p:nvGrpSpPr>
      <p:grpSpPr>
        <a:xfrm>
          <a:off x="0" y="0"/>
          <a:ext cx="0" cy="0"/>
          <a:chOff x="0" y="0"/>
          <a:chExt cx="0" cy="0"/>
        </a:xfrm>
      </p:grpSpPr>
      <p:sp>
        <p:nvSpPr>
          <p:cNvPr id="464" name="Google Shape;464;p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p5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1" name="Shape 471"/>
        <p:cNvGrpSpPr/>
        <p:nvPr/>
      </p:nvGrpSpPr>
      <p:grpSpPr>
        <a:xfrm>
          <a:off x="0" y="0"/>
          <a:ext cx="0" cy="0"/>
          <a:chOff x="0" y="0"/>
          <a:chExt cx="0" cy="0"/>
        </a:xfrm>
      </p:grpSpPr>
      <p:sp>
        <p:nvSpPr>
          <p:cNvPr id="472" name="Google Shape;472;p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p5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8" name="Shape 478"/>
        <p:cNvGrpSpPr/>
        <p:nvPr/>
      </p:nvGrpSpPr>
      <p:grpSpPr>
        <a:xfrm>
          <a:off x="0" y="0"/>
          <a:ext cx="0" cy="0"/>
          <a:chOff x="0" y="0"/>
          <a:chExt cx="0" cy="0"/>
        </a:xfrm>
      </p:grpSpPr>
      <p:sp>
        <p:nvSpPr>
          <p:cNvPr id="479" name="Google Shape;479;g1099297d1a1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1099297d1a1_0_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p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p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3" name="Shape 163"/>
        <p:cNvGrpSpPr/>
        <p:nvPr/>
      </p:nvGrpSpPr>
      <p:grpSpPr>
        <a:xfrm>
          <a:off x="0" y="0"/>
          <a:ext cx="0" cy="0"/>
          <a:chOff x="0" y="0"/>
          <a:chExt cx="0" cy="0"/>
        </a:xfrm>
      </p:grpSpPr>
      <p:sp>
        <p:nvSpPr>
          <p:cNvPr id="164" name="Google Shape;164;p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1" name="Shape 171"/>
        <p:cNvGrpSpPr/>
        <p:nvPr/>
      </p:nvGrpSpPr>
      <p:grpSpPr>
        <a:xfrm>
          <a:off x="0" y="0"/>
          <a:ext cx="0" cy="0"/>
          <a:chOff x="0" y="0"/>
          <a:chExt cx="0" cy="0"/>
        </a:xfrm>
      </p:grpSpPr>
      <p:sp>
        <p:nvSpPr>
          <p:cNvPr id="172" name="Google Shape;172;p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8" name="Shape 178"/>
        <p:cNvGrpSpPr/>
        <p:nvPr/>
      </p:nvGrpSpPr>
      <p:grpSpPr>
        <a:xfrm>
          <a:off x="0" y="0"/>
          <a:ext cx="0" cy="0"/>
          <a:chOff x="0" y="0"/>
          <a:chExt cx="0" cy="0"/>
        </a:xfrm>
      </p:grpSpPr>
      <p:sp>
        <p:nvSpPr>
          <p:cNvPr id="179" name="Google Shape;179;p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accent6"/>
        </a:solidFill>
        <a:effectLst/>
      </p:bgPr>
    </p:bg>
    <p:spTree>
      <p:nvGrpSpPr>
        <p:cNvPr id="9" name="Shape 9"/>
        <p:cNvGrpSpPr/>
        <p:nvPr/>
      </p:nvGrpSpPr>
      <p:grpSpPr>
        <a:xfrm>
          <a:off x="0" y="0"/>
          <a:ext cx="0" cy="0"/>
          <a:chOff x="0" y="0"/>
          <a:chExt cx="0" cy="0"/>
        </a:xfrm>
      </p:grpSpPr>
      <p:sp>
        <p:nvSpPr>
          <p:cNvPr id="10" name="Google Shape;10;p58"/>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11;p58"/>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12;p58"/>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13;p58"/>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4" name="Google Shape;14;p58"/>
          <p:cNvGrpSpPr/>
          <p:nvPr/>
        </p:nvGrpSpPr>
        <p:grpSpPr>
          <a:xfrm>
            <a:off x="255200" y="592"/>
            <a:ext cx="2250363" cy="1044300"/>
            <a:chOff x="255200" y="592"/>
            <a:chExt cx="2250363" cy="1044300"/>
          </a:xfrm>
        </p:grpSpPr>
        <p:sp>
          <p:nvSpPr>
            <p:cNvPr id="15" name="Google Shape;15;p58"/>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16;p58"/>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17;p58"/>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8" name="Google Shape;18;p58"/>
          <p:cNvGrpSpPr/>
          <p:nvPr/>
        </p:nvGrpSpPr>
        <p:grpSpPr>
          <a:xfrm>
            <a:off x="905395" y="592"/>
            <a:ext cx="2250363" cy="1044300"/>
            <a:chOff x="905395" y="592"/>
            <a:chExt cx="2250363" cy="1044300"/>
          </a:xfrm>
        </p:grpSpPr>
        <p:sp>
          <p:nvSpPr>
            <p:cNvPr id="19" name="Google Shape;19;p58"/>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20;p58"/>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1;p58"/>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2" name="Google Shape;22;p58"/>
          <p:cNvGrpSpPr/>
          <p:nvPr/>
        </p:nvGrpSpPr>
        <p:grpSpPr>
          <a:xfrm>
            <a:off x="7057468" y="5088"/>
            <a:ext cx="1851282" cy="752108"/>
            <a:chOff x="6917201" y="0"/>
            <a:chExt cx="2227777" cy="863400"/>
          </a:xfrm>
        </p:grpSpPr>
        <p:sp>
          <p:nvSpPr>
            <p:cNvPr id="23" name="Google Shape;23;p58"/>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4;p58"/>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25;p58"/>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6" name="Google Shape;26;p58"/>
          <p:cNvGrpSpPr/>
          <p:nvPr/>
        </p:nvGrpSpPr>
        <p:grpSpPr>
          <a:xfrm>
            <a:off x="6553032" y="4217852"/>
            <a:ext cx="2389068" cy="925737"/>
            <a:chOff x="6917201" y="0"/>
            <a:chExt cx="2227777" cy="863400"/>
          </a:xfrm>
        </p:grpSpPr>
        <p:sp>
          <p:nvSpPr>
            <p:cNvPr id="27" name="Google Shape;27;p58"/>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28;p58"/>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29;p58"/>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0" name="Google Shape;30;p58"/>
          <p:cNvGrpSpPr/>
          <p:nvPr/>
        </p:nvGrpSpPr>
        <p:grpSpPr>
          <a:xfrm>
            <a:off x="199149" y="4055652"/>
            <a:ext cx="2795413" cy="1083308"/>
            <a:chOff x="6917201" y="0"/>
            <a:chExt cx="2227777" cy="863400"/>
          </a:xfrm>
        </p:grpSpPr>
        <p:sp>
          <p:nvSpPr>
            <p:cNvPr id="31" name="Google Shape;31;p5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32;p5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33;p5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34" name="Google Shape;34;p58"/>
          <p:cNvSpPr txBox="1"/>
          <p:nvPr>
            <p:ph type="ctrTitle"/>
          </p:nvPr>
        </p:nvSpPr>
        <p:spPr>
          <a:xfrm>
            <a:off x="1858703" y="1822833"/>
            <a:ext cx="5361300" cy="14481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5" name="Google Shape;35;p58"/>
          <p:cNvSpPr txBox="1"/>
          <p:nvPr>
            <p:ph type="subTitle" idx="1"/>
          </p:nvPr>
        </p:nvSpPr>
        <p:spPr>
          <a:xfrm>
            <a:off x="1858700" y="3413158"/>
            <a:ext cx="5361300" cy="52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58"/>
          <p:cNvSpPr txBox="1"/>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09" name="Shape 109"/>
        <p:cNvGrpSpPr/>
        <p:nvPr/>
      </p:nvGrpSpPr>
      <p:grpSpPr>
        <a:xfrm>
          <a:off x="0" y="0"/>
          <a:ext cx="0" cy="0"/>
          <a:chOff x="0" y="0"/>
          <a:chExt cx="0" cy="0"/>
        </a:xfrm>
      </p:grpSpPr>
      <p:sp>
        <p:nvSpPr>
          <p:cNvPr id="110" name="Google Shape;110;p67"/>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11" name="Google Shape;111;p67"/>
          <p:cNvGrpSpPr/>
          <p:nvPr/>
        </p:nvGrpSpPr>
        <p:grpSpPr>
          <a:xfrm>
            <a:off x="5959222" y="4119576"/>
            <a:ext cx="2520951" cy="1024165"/>
            <a:chOff x="6917201" y="0"/>
            <a:chExt cx="2227777" cy="863400"/>
          </a:xfrm>
        </p:grpSpPr>
        <p:sp>
          <p:nvSpPr>
            <p:cNvPr id="112" name="Google Shape;112;p67"/>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3" name="Google Shape;113;p67"/>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4" name="Google Shape;114;p67"/>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15" name="Google Shape;115;p67"/>
          <p:cNvGrpSpPr/>
          <p:nvPr/>
        </p:nvGrpSpPr>
        <p:grpSpPr>
          <a:xfrm>
            <a:off x="199149" y="2"/>
            <a:ext cx="2795413" cy="1083308"/>
            <a:chOff x="6917201" y="0"/>
            <a:chExt cx="2227777" cy="863400"/>
          </a:xfrm>
        </p:grpSpPr>
        <p:sp>
          <p:nvSpPr>
            <p:cNvPr id="116" name="Google Shape;116;p67"/>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7" name="Google Shape;117;p67"/>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8" name="Google Shape;118;p67"/>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9" name="Google Shape;119;p67"/>
          <p:cNvSpPr txBox="1"/>
          <p:nvPr>
            <p:ph type="title" hasCustomPrompt="1"/>
          </p:nvPr>
        </p:nvSpPr>
        <p:spPr>
          <a:xfrm>
            <a:off x="1385850" y="1383850"/>
            <a:ext cx="6372300" cy="1379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0" name="Google Shape;120;p67"/>
          <p:cNvSpPr txBox="1"/>
          <p:nvPr>
            <p:ph type="body" idx="1"/>
          </p:nvPr>
        </p:nvSpPr>
        <p:spPr>
          <a:xfrm>
            <a:off x="1385850" y="2863850"/>
            <a:ext cx="6372300" cy="641100"/>
          </a:xfrm>
          <a:prstGeom prst="rect">
            <a:avLst/>
          </a:prstGeom>
          <a:noFill/>
          <a:ln>
            <a:noFill/>
          </a:ln>
        </p:spPr>
        <p:txBody>
          <a:bodyPr spcFirstLastPara="1" wrap="square" lIns="91425" tIns="91425" rIns="91425" bIns="91425" anchor="t" anchorCtr="0">
            <a:normAutofit/>
          </a:bodyPr>
          <a:lstStyle>
            <a:lvl1pPr marL="457200" lvl="0" indent="-311150" algn="ctr">
              <a:lnSpc>
                <a:spcPct val="115000"/>
              </a:lnSpc>
              <a:spcBef>
                <a:spcPts val="0"/>
              </a:spcBef>
              <a:spcAft>
                <a:spcPts val="0"/>
              </a:spcAft>
              <a:buSzPts val="1300"/>
              <a:buChar char="●"/>
              <a:defRPr/>
            </a:lvl1pPr>
            <a:lvl2pPr marL="914400" lvl="1" indent="-298450" algn="ctr">
              <a:lnSpc>
                <a:spcPct val="115000"/>
              </a:lnSpc>
              <a:spcBef>
                <a:spcPts val="0"/>
              </a:spcBef>
              <a:spcAft>
                <a:spcPts val="0"/>
              </a:spcAft>
              <a:buSzPts val="1100"/>
              <a:buChar char="○"/>
              <a:defRPr/>
            </a:lvl2pPr>
            <a:lvl3pPr marL="1371600" lvl="2" indent="-298450" algn="ctr">
              <a:lnSpc>
                <a:spcPct val="115000"/>
              </a:lnSpc>
              <a:spcBef>
                <a:spcPts val="0"/>
              </a:spcBef>
              <a:spcAft>
                <a:spcPts val="0"/>
              </a:spcAft>
              <a:buSzPts val="1100"/>
              <a:buChar char="■"/>
              <a:defRPr/>
            </a:lvl3pPr>
            <a:lvl4pPr marL="1828800" lvl="3" indent="-298450" algn="ctr">
              <a:lnSpc>
                <a:spcPct val="115000"/>
              </a:lnSpc>
              <a:spcBef>
                <a:spcPts val="0"/>
              </a:spcBef>
              <a:spcAft>
                <a:spcPts val="0"/>
              </a:spcAft>
              <a:buSzPts val="1100"/>
              <a:buChar char="●"/>
              <a:defRPr/>
            </a:lvl4pPr>
            <a:lvl5pPr marL="2286000" lvl="4" indent="-298450" algn="ctr">
              <a:lnSpc>
                <a:spcPct val="115000"/>
              </a:lnSpc>
              <a:spcBef>
                <a:spcPts val="0"/>
              </a:spcBef>
              <a:spcAft>
                <a:spcPts val="0"/>
              </a:spcAft>
              <a:buSzPts val="1100"/>
              <a:buChar char="○"/>
              <a:defRPr/>
            </a:lvl5pPr>
            <a:lvl6pPr marL="2743200" lvl="5" indent="-298450" algn="ctr">
              <a:lnSpc>
                <a:spcPct val="115000"/>
              </a:lnSpc>
              <a:spcBef>
                <a:spcPts val="0"/>
              </a:spcBef>
              <a:spcAft>
                <a:spcPts val="0"/>
              </a:spcAft>
              <a:buSzPts val="1100"/>
              <a:buChar char="■"/>
              <a:defRPr/>
            </a:lvl6pPr>
            <a:lvl7pPr marL="3200400" lvl="6" indent="-298450" algn="ctr">
              <a:lnSpc>
                <a:spcPct val="115000"/>
              </a:lnSpc>
              <a:spcBef>
                <a:spcPts val="0"/>
              </a:spcBef>
              <a:spcAft>
                <a:spcPts val="0"/>
              </a:spcAft>
              <a:buSzPts val="1100"/>
              <a:buChar char="●"/>
              <a:defRPr/>
            </a:lvl7pPr>
            <a:lvl8pPr marL="3657600" lvl="7" indent="-298450" algn="ctr">
              <a:lnSpc>
                <a:spcPct val="115000"/>
              </a:lnSpc>
              <a:spcBef>
                <a:spcPts val="0"/>
              </a:spcBef>
              <a:spcAft>
                <a:spcPts val="0"/>
              </a:spcAft>
              <a:buSzPts val="1100"/>
              <a:buChar char="○"/>
              <a:defRPr/>
            </a:lvl8pPr>
            <a:lvl9pPr marL="4114800" lvl="8" indent="-298450" algn="ctr">
              <a:lnSpc>
                <a:spcPct val="115000"/>
              </a:lnSpc>
              <a:spcBef>
                <a:spcPts val="0"/>
              </a:spcBef>
              <a:spcAft>
                <a:spcPts val="0"/>
              </a:spcAft>
              <a:buSzPts val="1100"/>
              <a:buChar char="■"/>
              <a:defRPr/>
            </a:lvl9pPr>
          </a:lstStyle>
          <a:p/>
        </p:txBody>
      </p:sp>
      <p:sp>
        <p:nvSpPr>
          <p:cNvPr id="121" name="Google Shape;121;p67"/>
          <p:cNvSpPr txBox="1"/>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22" name="Shape 122"/>
        <p:cNvGrpSpPr/>
        <p:nvPr/>
      </p:nvGrpSpPr>
      <p:grpSpPr>
        <a:xfrm>
          <a:off x="0" y="0"/>
          <a:ext cx="0" cy="0"/>
          <a:chOff x="0" y="0"/>
          <a:chExt cx="0" cy="0"/>
        </a:xfrm>
      </p:grpSpPr>
      <p:sp>
        <p:nvSpPr>
          <p:cNvPr id="123" name="Google Shape;123;p68"/>
          <p:cNvSpPr txBox="1"/>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accent3"/>
        </a:solidFill>
        <a:effectLst/>
      </p:bgPr>
    </p:bg>
    <p:spTree>
      <p:nvGrpSpPr>
        <p:cNvPr id="37" name="Shape 37"/>
        <p:cNvGrpSpPr/>
        <p:nvPr/>
      </p:nvGrpSpPr>
      <p:grpSpPr>
        <a:xfrm>
          <a:off x="0" y="0"/>
          <a:ext cx="0" cy="0"/>
          <a:chOff x="0" y="0"/>
          <a:chExt cx="0" cy="0"/>
        </a:xfrm>
      </p:grpSpPr>
      <p:sp>
        <p:nvSpPr>
          <p:cNvPr id="38" name="Google Shape;38;p59"/>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9" name="Google Shape;39;p59"/>
          <p:cNvGrpSpPr/>
          <p:nvPr/>
        </p:nvGrpSpPr>
        <p:grpSpPr>
          <a:xfrm>
            <a:off x="5594190" y="3961115"/>
            <a:ext cx="2910144" cy="1182340"/>
            <a:chOff x="6917201" y="0"/>
            <a:chExt cx="2227777" cy="863400"/>
          </a:xfrm>
        </p:grpSpPr>
        <p:sp>
          <p:nvSpPr>
            <p:cNvPr id="40" name="Google Shape;40;p59"/>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p59"/>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42;p59"/>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 name="Google Shape;43;p59"/>
          <p:cNvGrpSpPr/>
          <p:nvPr/>
        </p:nvGrpSpPr>
        <p:grpSpPr>
          <a:xfrm>
            <a:off x="199149" y="2"/>
            <a:ext cx="2795413" cy="1083308"/>
            <a:chOff x="6917201" y="0"/>
            <a:chExt cx="2227777" cy="863400"/>
          </a:xfrm>
        </p:grpSpPr>
        <p:sp>
          <p:nvSpPr>
            <p:cNvPr id="44" name="Google Shape;44;p59"/>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45;p59"/>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46;p59"/>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7" name="Google Shape;47;p59"/>
          <p:cNvSpPr txBox="1"/>
          <p:nvPr>
            <p:ph type="title"/>
          </p:nvPr>
        </p:nvSpPr>
        <p:spPr>
          <a:xfrm>
            <a:off x="1888684" y="1746100"/>
            <a:ext cx="5377500" cy="16461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48" name="Google Shape;48;p59"/>
          <p:cNvSpPr txBox="1"/>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solidFill>
          <a:schemeClr val="dk2"/>
        </a:solidFill>
        <a:effectLst/>
      </p:bgPr>
    </p:bg>
    <p:spTree>
      <p:nvGrpSpPr>
        <p:cNvPr id="49" name="Shape 49"/>
        <p:cNvGrpSpPr/>
        <p:nvPr/>
      </p:nvGrpSpPr>
      <p:grpSpPr>
        <a:xfrm>
          <a:off x="0" y="0"/>
          <a:ext cx="0" cy="0"/>
          <a:chOff x="0" y="0"/>
          <a:chExt cx="0" cy="0"/>
        </a:xfrm>
      </p:grpSpPr>
      <p:sp>
        <p:nvSpPr>
          <p:cNvPr id="50" name="Google Shape;50;p60"/>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51;p60"/>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52;p6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53;p60"/>
          <p:cNvSpPr txBox="1"/>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4" name="Google Shape;54;p60"/>
          <p:cNvSpPr txBox="1"/>
          <p:nvPr>
            <p:ph type="body" idx="1"/>
          </p:nvPr>
        </p:nvSpPr>
        <p:spPr>
          <a:xfrm>
            <a:off x="819150" y="1990725"/>
            <a:ext cx="75057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p:txBody>
      </p:sp>
      <p:sp>
        <p:nvSpPr>
          <p:cNvPr id="55" name="Google Shape;55;p60"/>
          <p:cNvSpPr txBox="1"/>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solidFill>
          <a:schemeClr val="dk2"/>
        </a:solidFill>
        <a:effectLst/>
      </p:bgPr>
    </p:bg>
    <p:spTree>
      <p:nvGrpSpPr>
        <p:cNvPr id="56" name="Shape 56"/>
        <p:cNvGrpSpPr/>
        <p:nvPr/>
      </p:nvGrpSpPr>
      <p:grpSpPr>
        <a:xfrm>
          <a:off x="0" y="0"/>
          <a:ext cx="0" cy="0"/>
          <a:chOff x="0" y="0"/>
          <a:chExt cx="0" cy="0"/>
        </a:xfrm>
      </p:grpSpPr>
      <p:sp>
        <p:nvSpPr>
          <p:cNvPr id="57" name="Google Shape;57;p61"/>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58;p61"/>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59;p61"/>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60;p61"/>
          <p:cNvSpPr txBox="1"/>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1" name="Google Shape;61;p61"/>
          <p:cNvSpPr txBox="1"/>
          <p:nvPr>
            <p:ph type="body" idx="1"/>
          </p:nvPr>
        </p:nvSpPr>
        <p:spPr>
          <a:xfrm>
            <a:off x="819150" y="1990725"/>
            <a:ext cx="36861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p:txBody>
      </p:sp>
      <p:sp>
        <p:nvSpPr>
          <p:cNvPr id="62" name="Google Shape;62;p61"/>
          <p:cNvSpPr txBox="1"/>
          <p:nvPr>
            <p:ph type="body" idx="2"/>
          </p:nvPr>
        </p:nvSpPr>
        <p:spPr>
          <a:xfrm>
            <a:off x="4638675" y="1990725"/>
            <a:ext cx="36861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p:txBody>
      </p:sp>
      <p:sp>
        <p:nvSpPr>
          <p:cNvPr id="63" name="Google Shape;63;p61"/>
          <p:cNvSpPr txBox="1"/>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solidFill>
          <a:schemeClr val="dk2"/>
        </a:solidFill>
        <a:effectLst/>
      </p:bgPr>
    </p:bg>
    <p:spTree>
      <p:nvGrpSpPr>
        <p:cNvPr id="64" name="Shape 64"/>
        <p:cNvGrpSpPr/>
        <p:nvPr/>
      </p:nvGrpSpPr>
      <p:grpSpPr>
        <a:xfrm>
          <a:off x="0" y="0"/>
          <a:ext cx="0" cy="0"/>
          <a:chOff x="0" y="0"/>
          <a:chExt cx="0" cy="0"/>
        </a:xfrm>
      </p:grpSpPr>
      <p:sp>
        <p:nvSpPr>
          <p:cNvPr id="65" name="Google Shape;65;p62"/>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6" name="Google Shape;66;p62"/>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7" name="Google Shape;67;p62"/>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8" name="Google Shape;68;p62"/>
          <p:cNvSpPr txBox="1"/>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 name="Google Shape;69;p62"/>
          <p:cNvSpPr txBox="1"/>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70" name="Shape 70"/>
        <p:cNvGrpSpPr/>
        <p:nvPr/>
      </p:nvGrpSpPr>
      <p:grpSpPr>
        <a:xfrm>
          <a:off x="0" y="0"/>
          <a:ext cx="0" cy="0"/>
          <a:chOff x="0" y="0"/>
          <a:chExt cx="0" cy="0"/>
        </a:xfrm>
      </p:grpSpPr>
      <p:sp>
        <p:nvSpPr>
          <p:cNvPr id="71" name="Google Shape;71;p63"/>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 name="Google Shape;72;p63"/>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 name="Google Shape;73;p63"/>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 name="Google Shape;74;p63"/>
          <p:cNvSpPr txBox="1"/>
          <p:nvPr>
            <p:ph type="title"/>
          </p:nvPr>
        </p:nvSpPr>
        <p:spPr>
          <a:xfrm>
            <a:off x="819150" y="845600"/>
            <a:ext cx="3709200" cy="1383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5" name="Google Shape;75;p63"/>
          <p:cNvSpPr txBox="1"/>
          <p:nvPr>
            <p:ph type="body" idx="1"/>
          </p:nvPr>
        </p:nvSpPr>
        <p:spPr>
          <a:xfrm>
            <a:off x="830700" y="2319050"/>
            <a:ext cx="3709200" cy="21198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p:txBody>
      </p:sp>
      <p:sp>
        <p:nvSpPr>
          <p:cNvPr id="76" name="Google Shape;76;p63"/>
          <p:cNvSpPr txBox="1"/>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77" name="Shape 77"/>
        <p:cNvGrpSpPr/>
        <p:nvPr/>
      </p:nvGrpSpPr>
      <p:grpSpPr>
        <a:xfrm>
          <a:off x="0" y="0"/>
          <a:ext cx="0" cy="0"/>
          <a:chOff x="0" y="0"/>
          <a:chExt cx="0" cy="0"/>
        </a:xfrm>
      </p:grpSpPr>
      <p:sp>
        <p:nvSpPr>
          <p:cNvPr id="78" name="Google Shape;78;p64"/>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 name="Google Shape;79;p64"/>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80" name="Google Shape;80;p64"/>
          <p:cNvGrpSpPr/>
          <p:nvPr/>
        </p:nvGrpSpPr>
        <p:grpSpPr>
          <a:xfrm>
            <a:off x="255991" y="-118"/>
            <a:ext cx="2251347" cy="1043408"/>
            <a:chOff x="3961956" y="4383950"/>
            <a:chExt cx="1160548" cy="548700"/>
          </a:xfrm>
        </p:grpSpPr>
        <p:sp>
          <p:nvSpPr>
            <p:cNvPr id="81" name="Google Shape;81;p64"/>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2" name="Google Shape;82;p64"/>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3" name="Google Shape;83;p64"/>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84" name="Google Shape;84;p6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85" name="Google Shape;85;p64"/>
          <p:cNvGrpSpPr/>
          <p:nvPr/>
        </p:nvGrpSpPr>
        <p:grpSpPr>
          <a:xfrm>
            <a:off x="34934" y="4522125"/>
            <a:ext cx="1593306" cy="617072"/>
            <a:chOff x="6917201" y="0"/>
            <a:chExt cx="2227777" cy="863400"/>
          </a:xfrm>
        </p:grpSpPr>
        <p:sp>
          <p:nvSpPr>
            <p:cNvPr id="86" name="Google Shape;86;p64"/>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7" name="Google Shape;87;p64"/>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8" name="Google Shape;88;p64"/>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 name="Google Shape;89;p64"/>
          <p:cNvGrpSpPr/>
          <p:nvPr/>
        </p:nvGrpSpPr>
        <p:grpSpPr>
          <a:xfrm>
            <a:off x="5886353" y="1243"/>
            <a:ext cx="3257454" cy="1261514"/>
            <a:chOff x="6917201" y="0"/>
            <a:chExt cx="2227777" cy="863400"/>
          </a:xfrm>
        </p:grpSpPr>
        <p:sp>
          <p:nvSpPr>
            <p:cNvPr id="90" name="Google Shape;90;p64"/>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1" name="Google Shape;91;p64"/>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2" name="Google Shape;92;p64"/>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93" name="Google Shape;93;p64"/>
          <p:cNvSpPr txBox="1"/>
          <p:nvPr>
            <p:ph type="title"/>
          </p:nvPr>
        </p:nvSpPr>
        <p:spPr>
          <a:xfrm>
            <a:off x="1393929" y="1301146"/>
            <a:ext cx="6366900" cy="2539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94" name="Google Shape;94;p64"/>
          <p:cNvSpPr txBox="1"/>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95" name="Shape 95"/>
        <p:cNvGrpSpPr/>
        <p:nvPr/>
      </p:nvGrpSpPr>
      <p:grpSpPr>
        <a:xfrm>
          <a:off x="0" y="0"/>
          <a:ext cx="0" cy="0"/>
          <a:chOff x="0" y="0"/>
          <a:chExt cx="0" cy="0"/>
        </a:xfrm>
      </p:grpSpPr>
      <p:sp>
        <p:nvSpPr>
          <p:cNvPr id="96" name="Google Shape;96;p6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7" name="Google Shape;97;p6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8" name="Google Shape;98;p6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9" name="Google Shape;99;p65"/>
          <p:cNvSpPr txBox="1"/>
          <p:nvPr>
            <p:ph type="title"/>
          </p:nvPr>
        </p:nvSpPr>
        <p:spPr>
          <a:xfrm>
            <a:off x="819150" y="845600"/>
            <a:ext cx="6424200" cy="705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0" name="Google Shape;100;p65"/>
          <p:cNvSpPr txBox="1"/>
          <p:nvPr>
            <p:ph type="subTitle" idx="1"/>
          </p:nvPr>
        </p:nvSpPr>
        <p:spPr>
          <a:xfrm>
            <a:off x="819150" y="1550700"/>
            <a:ext cx="5859900" cy="39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65"/>
          <p:cNvSpPr txBox="1"/>
          <p:nvPr>
            <p:ph type="body" idx="2"/>
          </p:nvPr>
        </p:nvSpPr>
        <p:spPr>
          <a:xfrm>
            <a:off x="819150" y="2467050"/>
            <a:ext cx="5859900" cy="2095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p:txBody>
      </p:sp>
      <p:sp>
        <p:nvSpPr>
          <p:cNvPr id="102" name="Google Shape;102;p65"/>
          <p:cNvSpPr txBox="1"/>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03" name="Shape 103"/>
        <p:cNvGrpSpPr/>
        <p:nvPr/>
      </p:nvGrpSpPr>
      <p:grpSpPr>
        <a:xfrm>
          <a:off x="0" y="0"/>
          <a:ext cx="0" cy="0"/>
          <a:chOff x="0" y="0"/>
          <a:chExt cx="0" cy="0"/>
        </a:xfrm>
      </p:grpSpPr>
      <p:sp>
        <p:nvSpPr>
          <p:cNvPr id="104" name="Google Shape;104;p66"/>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5" name="Google Shape;105;p66"/>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6" name="Google Shape;106;p6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7" name="Google Shape;107;p66"/>
          <p:cNvSpPr txBox="1"/>
          <p:nvPr>
            <p:ph type="body" idx="1"/>
          </p:nvPr>
        </p:nvSpPr>
        <p:spPr>
          <a:xfrm>
            <a:off x="328025" y="4163500"/>
            <a:ext cx="7415100" cy="605100"/>
          </a:xfrm>
          <a:prstGeom prst="rect">
            <a:avLst/>
          </a:prstGeom>
          <a:noFill/>
          <a:ln>
            <a:noFill/>
          </a:ln>
        </p:spPr>
        <p:txBody>
          <a:bodyPr spcFirstLastPara="1" wrap="square" lIns="91425" tIns="91425" rIns="91425" bIns="91425" anchor="b" anchorCtr="0">
            <a:normAutofit/>
          </a:bodyPr>
          <a:lstStyle>
            <a:lvl1pPr marL="457200" lvl="0" indent="-228600" algn="l">
              <a:lnSpc>
                <a:spcPct val="100000"/>
              </a:lnSpc>
              <a:spcBef>
                <a:spcPts val="0"/>
              </a:spcBef>
              <a:spcAft>
                <a:spcPts val="0"/>
              </a:spcAft>
              <a:buSzPts val="1300"/>
              <a:buNone/>
              <a:defRPr/>
            </a:lvl1pPr>
          </a:lstStyle>
          <a:p/>
        </p:txBody>
      </p:sp>
      <p:sp>
        <p:nvSpPr>
          <p:cNvPr id="108" name="Google Shape;108;p66"/>
          <p:cNvSpPr txBox="1"/>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5" name="Shape 5"/>
        <p:cNvGrpSpPr/>
        <p:nvPr/>
      </p:nvGrpSpPr>
      <p:grpSpPr>
        <a:xfrm>
          <a:off x="0" y="0"/>
          <a:ext cx="0" cy="0"/>
          <a:chOff x="0" y="0"/>
          <a:chExt cx="0" cy="0"/>
        </a:xfrm>
      </p:grpSpPr>
      <p:sp>
        <p:nvSpPr>
          <p:cNvPr id="6" name="Google Shape;6;p57"/>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p:txBody>
      </p:sp>
      <p:sp>
        <p:nvSpPr>
          <p:cNvPr id="7" name="Google Shape;7;p57"/>
          <p:cNvSpPr txBox="1"/>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dk2"/>
              </a:buClr>
              <a:buSzPts val="1300"/>
              <a:buFont typeface="Calibri" panose="020F0502020204030204"/>
              <a:buChar char="●"/>
              <a:defRPr sz="13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914400" marR="0" lvl="1"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1371600" marR="0" lvl="2"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1828800" marR="0" lvl="3"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2286000" marR="0" lvl="4"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2743200" marR="0" lvl="5"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3200400" marR="0" lvl="6"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3657600" marR="0" lvl="7"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4114800" marR="0" lvl="8" indent="-298450" algn="l" rtl="0">
              <a:lnSpc>
                <a:spcPct val="115000"/>
              </a:lnSpc>
              <a:spcBef>
                <a:spcPts val="0"/>
              </a:spcBef>
              <a:spcAft>
                <a:spcPts val="0"/>
              </a:spcAft>
              <a:buClr>
                <a:schemeClr val="dk2"/>
              </a:buClr>
              <a:buSzPts val="1100"/>
              <a:buFont typeface="Calibri" panose="020F0502020204030204"/>
              <a:buChar char="■"/>
              <a:defRPr sz="1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57"/>
          <p:cNvSpPr txBox="1"/>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image" Target="../media/image25.png"/><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3.xml"/><Relationship Id="rId2" Type="http://schemas.openxmlformats.org/officeDocument/2006/relationships/image" Target="../media/image31.png"/><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3.xml"/><Relationship Id="rId2" Type="http://schemas.openxmlformats.org/officeDocument/2006/relationships/image" Target="../media/image35.png"/><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image" Target="../media/image5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1"/>
          <p:cNvSpPr txBox="1"/>
          <p:nvPr>
            <p:ph type="ctrTitle"/>
          </p:nvPr>
        </p:nvSpPr>
        <p:spPr>
          <a:xfrm>
            <a:off x="1858703" y="1822833"/>
            <a:ext cx="5361300" cy="1448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200"/>
              </a:spcBef>
              <a:spcAft>
                <a:spcPts val="0"/>
              </a:spcAft>
              <a:buSzPts val="3800"/>
              <a:buNone/>
            </a:pPr>
            <a:endParaRPr sz="20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15000"/>
              </a:lnSpc>
              <a:spcBef>
                <a:spcPts val="1200"/>
              </a:spcBef>
              <a:spcAft>
                <a:spcPts val="0"/>
              </a:spcAft>
              <a:buSzPts val="3800"/>
              <a:buNone/>
            </a:pPr>
            <a:endParaRPr sz="20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15000"/>
              </a:lnSpc>
              <a:spcBef>
                <a:spcPts val="1200"/>
              </a:spcBef>
              <a:spcAft>
                <a:spcPts val="0"/>
              </a:spcAft>
              <a:buSzPts val="3800"/>
              <a:buNone/>
            </a:pPr>
            <a:r>
              <a:rPr lang="en-US" sz="2000" b="1">
                <a:solidFill>
                  <a:srgbClr val="000000"/>
                </a:solidFill>
                <a:latin typeface="Times New Roman" panose="02020603050405020304"/>
                <a:ea typeface="Times New Roman" panose="02020603050405020304"/>
                <a:cs typeface="Times New Roman" panose="02020603050405020304"/>
                <a:sym typeface="Times New Roman" panose="02020603050405020304"/>
              </a:rPr>
              <a:t>XÂY DỰNG GIAO DIỆN </a:t>
            </a:r>
            <a:br>
              <a:rPr lang="en-US" sz="2000" b="1">
                <a:solidFill>
                  <a:srgbClr val="000000"/>
                </a:solidFill>
                <a:latin typeface="Times New Roman" panose="02020603050405020304"/>
                <a:ea typeface="Times New Roman" panose="02020603050405020304"/>
                <a:cs typeface="Times New Roman" panose="02020603050405020304"/>
                <a:sym typeface="Times New Roman" panose="02020603050405020304"/>
              </a:rPr>
            </a:br>
            <a:r>
              <a:rPr lang="en-US" sz="2000" b="1">
                <a:solidFill>
                  <a:srgbClr val="000000"/>
                </a:solidFill>
                <a:latin typeface="Times New Roman" panose="02020603050405020304"/>
                <a:ea typeface="Times New Roman" panose="02020603050405020304"/>
                <a:cs typeface="Times New Roman" panose="02020603050405020304"/>
                <a:sym typeface="Times New Roman" panose="02020603050405020304"/>
              </a:rPr>
              <a:t>WEBSITE VÀ ỨNG DỤNG QUẢN LÝ KHÁCH SẠN</a:t>
            </a:r>
            <a:endParaRPr sz="20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00000"/>
              </a:lnSpc>
              <a:spcBef>
                <a:spcPts val="1200"/>
              </a:spcBef>
              <a:spcAft>
                <a:spcPts val="0"/>
              </a:spcAft>
              <a:buSzPts val="3800"/>
              <a:buNone/>
            </a:pPr>
            <a:endParaRPr sz="20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29" name="Google Shape;129;p1"/>
          <p:cNvPicPr preferRelativeResize="0"/>
          <p:nvPr/>
        </p:nvPicPr>
        <p:blipFill rotWithShape="1">
          <a:blip r:embed="rId1"/>
          <a:srcRect/>
          <a:stretch>
            <a:fillRect/>
          </a:stretch>
        </p:blipFill>
        <p:spPr>
          <a:xfrm>
            <a:off x="2804948" y="428600"/>
            <a:ext cx="3534100" cy="811100"/>
          </a:xfrm>
          <a:prstGeom prst="rect">
            <a:avLst/>
          </a:prstGeom>
          <a:noFill/>
          <a:ln>
            <a:noFill/>
          </a:ln>
        </p:spPr>
      </p:pic>
      <p:sp>
        <p:nvSpPr>
          <p:cNvPr id="130" name="Google Shape;130;p1"/>
          <p:cNvSpPr txBox="1"/>
          <p:nvPr/>
        </p:nvSpPr>
        <p:spPr>
          <a:xfrm>
            <a:off x="3524850" y="1280400"/>
            <a:ext cx="2094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Roboto" panose="02000000000000000000"/>
                <a:ea typeface="Roboto" panose="02000000000000000000"/>
                <a:cs typeface="Roboto" panose="02000000000000000000"/>
                <a:sym typeface="Roboto" panose="02000000000000000000"/>
              </a:rPr>
              <a:t>Môn: Thiết kế giao điện</a:t>
            </a:r>
            <a:endParaRPr sz="14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
        <p:nvSpPr>
          <p:cNvPr id="131" name="Google Shape;131;p1"/>
          <p:cNvSpPr txBox="1"/>
          <p:nvPr/>
        </p:nvSpPr>
        <p:spPr>
          <a:xfrm>
            <a:off x="4959950" y="3413150"/>
            <a:ext cx="3789900" cy="1338000"/>
          </a:xfrm>
          <a:prstGeom prst="rect">
            <a:avLst/>
          </a:prstGeom>
          <a:noFill/>
          <a:ln>
            <a:noFill/>
          </a:ln>
        </p:spPr>
        <p:txBody>
          <a:bodyPr spcFirstLastPara="1" wrap="square" lIns="91425" tIns="91425" rIns="91425" bIns="91425" anchor="t" anchorCtr="0">
            <a:normAutofit fontScale="85000" lnSpcReduction="20000"/>
          </a:bodyPr>
          <a:lstStyle/>
          <a:p>
            <a:pPr marL="0" marR="0" lvl="0" indent="0" algn="l" rtl="0">
              <a:lnSpc>
                <a:spcPct val="100000"/>
              </a:lnSpc>
              <a:spcBef>
                <a:spcPts val="0"/>
              </a:spcBef>
              <a:spcAft>
                <a:spcPts val="0"/>
              </a:spcAft>
              <a:buClr>
                <a:srgbClr val="000000"/>
              </a:buClr>
              <a:buSzPct val="100000"/>
              <a:buFont typeface="Arial" panose="020B0604020202020204"/>
              <a:buNone/>
            </a:pPr>
            <a:r>
              <a:rPr lang="en-US" sz="21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Nhóm 19 lớp HCI04:</a:t>
            </a:r>
            <a:endParaRPr sz="21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14960" algn="l" rtl="0">
              <a:lnSpc>
                <a:spcPct val="115000"/>
              </a:lnSpc>
              <a:spcBef>
                <a:spcPts val="1200"/>
              </a:spcBef>
              <a:spcAft>
                <a:spcPts val="0"/>
              </a:spcAft>
              <a:buClr>
                <a:srgbClr val="000000"/>
              </a:buClr>
              <a:buSzPct val="100000"/>
              <a:buFont typeface="Times New Roman" panose="02020603050405020304"/>
              <a:buChar char="●"/>
            </a:pPr>
            <a:r>
              <a:rPr lang="en-US"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Trần Quang Minh - 3119560043</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14960" algn="l" rtl="0">
              <a:lnSpc>
                <a:spcPct val="115000"/>
              </a:lnSpc>
              <a:spcBef>
                <a:spcPts val="0"/>
              </a:spcBef>
              <a:spcAft>
                <a:spcPts val="0"/>
              </a:spcAft>
              <a:buClr>
                <a:srgbClr val="000000"/>
              </a:buClr>
              <a:buSzPct val="100000"/>
              <a:buFont typeface="Times New Roman" panose="02020603050405020304"/>
              <a:buChar char="●"/>
            </a:pPr>
            <a:r>
              <a:rPr lang="en-US"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Huỳnh Tuấn Khoa - 3118412028</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14960" algn="l" rtl="0">
              <a:lnSpc>
                <a:spcPct val="115000"/>
              </a:lnSpc>
              <a:spcBef>
                <a:spcPts val="0"/>
              </a:spcBef>
              <a:spcAft>
                <a:spcPts val="0"/>
              </a:spcAft>
              <a:buClr>
                <a:srgbClr val="000000"/>
              </a:buClr>
              <a:buSzPct val="100000"/>
              <a:buFont typeface="Times New Roman" panose="02020603050405020304"/>
              <a:buChar char="●"/>
            </a:pPr>
            <a:r>
              <a:rPr lang="en-US"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Huỳnh Lâm Khánh Duy - 3119560007</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227965" algn="l" rtl="0">
              <a:lnSpc>
                <a:spcPct val="100000"/>
              </a:lnSpc>
              <a:spcBef>
                <a:spcPts val="0"/>
              </a:spcBef>
              <a:spcAft>
                <a:spcPts val="0"/>
              </a:spcAft>
              <a:buClr>
                <a:srgbClr val="FFFFFF"/>
              </a:buClr>
              <a:buSzPct val="100000"/>
              <a:buFont typeface="Times New Roman" panose="02020603050405020304"/>
              <a:buNone/>
            </a:pPr>
            <a:endParaRPr sz="15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86" name="Shape 186"/>
        <p:cNvGrpSpPr/>
        <p:nvPr/>
      </p:nvGrpSpPr>
      <p:grpSpPr>
        <a:xfrm>
          <a:off x="0" y="0"/>
          <a:ext cx="0" cy="0"/>
          <a:chOff x="0" y="0"/>
          <a:chExt cx="0" cy="0"/>
        </a:xfrm>
      </p:grpSpPr>
      <p:pic>
        <p:nvPicPr>
          <p:cNvPr id="187" name="Google Shape;187;p10"/>
          <p:cNvPicPr preferRelativeResize="0"/>
          <p:nvPr/>
        </p:nvPicPr>
        <p:blipFill rotWithShape="1">
          <a:blip r:embed="rId1"/>
          <a:srcRect/>
          <a:stretch>
            <a:fillRect/>
          </a:stretch>
        </p:blipFill>
        <p:spPr>
          <a:xfrm>
            <a:off x="1155065" y="29210"/>
            <a:ext cx="7170420" cy="508444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91" name="Shape 191"/>
        <p:cNvGrpSpPr/>
        <p:nvPr/>
      </p:nvGrpSpPr>
      <p:grpSpPr>
        <a:xfrm>
          <a:off x="0" y="0"/>
          <a:ext cx="0" cy="0"/>
          <a:chOff x="0" y="0"/>
          <a:chExt cx="0" cy="0"/>
        </a:xfrm>
      </p:grpSpPr>
      <p:sp>
        <p:nvSpPr>
          <p:cNvPr id="192" name="Google Shape;192;p11"/>
          <p:cNvSpPr txBox="1"/>
          <p:nvPr>
            <p:ph type="title"/>
          </p:nvPr>
        </p:nvSpPr>
        <p:spPr>
          <a:xfrm>
            <a:off x="1888684" y="1746100"/>
            <a:ext cx="5377500" cy="16461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200"/>
              <a:buNone/>
            </a:pPr>
            <a:r>
              <a:rPr lang="en-US" sz="6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a:ea typeface="Times New Roman" panose="02020603050405020304"/>
                <a:cs typeface="Times New Roman" panose="02020603050405020304"/>
                <a:sym typeface="Times New Roman" panose="02020603050405020304"/>
              </a:rPr>
              <a:t>Balsamiq</a:t>
            </a:r>
            <a:endParaRPr lang="en-US" sz="6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12"/>
          <p:cNvSpPr txBox="1"/>
          <p:nvPr>
            <p:ph type="title"/>
          </p:nvPr>
        </p:nvSpPr>
        <p:spPr>
          <a:xfrm>
            <a:off x="503625" y="379250"/>
            <a:ext cx="7505700" cy="9546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US"/>
              <a:t>App điện thoại - Giao diện khách hàng</a:t>
            </a:r>
            <a:endParaRPr lang="en-US"/>
          </a:p>
          <a:p>
            <a:pPr marL="0" lvl="0" indent="0" algn="l" rtl="0">
              <a:lnSpc>
                <a:spcPct val="100000"/>
              </a:lnSpc>
              <a:spcBef>
                <a:spcPts val="0"/>
              </a:spcBef>
              <a:spcAft>
                <a:spcPts val="0"/>
              </a:spcAft>
              <a:buSzPct val="111000"/>
              <a:buNone/>
            </a:pPr>
          </a:p>
        </p:txBody>
      </p:sp>
      <p:pic>
        <p:nvPicPr>
          <p:cNvPr id="198" name="Google Shape;198;p12"/>
          <p:cNvPicPr preferRelativeResize="0"/>
          <p:nvPr/>
        </p:nvPicPr>
        <p:blipFill rotWithShape="1">
          <a:blip r:embed="rId1"/>
          <a:srcRect/>
          <a:stretch>
            <a:fillRect/>
          </a:stretch>
        </p:blipFill>
        <p:spPr>
          <a:xfrm>
            <a:off x="503622" y="823500"/>
            <a:ext cx="1755700" cy="3496501"/>
          </a:xfrm>
          <a:prstGeom prst="rect">
            <a:avLst/>
          </a:prstGeom>
          <a:noFill/>
          <a:ln>
            <a:noFill/>
          </a:ln>
        </p:spPr>
      </p:pic>
      <p:sp>
        <p:nvSpPr>
          <p:cNvPr id="199" name="Google Shape;199;p12"/>
          <p:cNvSpPr txBox="1"/>
          <p:nvPr>
            <p:ph type="title"/>
          </p:nvPr>
        </p:nvSpPr>
        <p:spPr>
          <a:xfrm>
            <a:off x="503625" y="4320000"/>
            <a:ext cx="45300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US"/>
              <a:t>Trang đăng nhập, đăng ký</a:t>
            </a:r>
            <a:endParaRPr lang="en-US"/>
          </a:p>
          <a:p>
            <a:pPr marL="0" lvl="0" indent="0" algn="l" rtl="0">
              <a:lnSpc>
                <a:spcPct val="100000"/>
              </a:lnSpc>
              <a:spcBef>
                <a:spcPts val="0"/>
              </a:spcBef>
              <a:spcAft>
                <a:spcPts val="0"/>
              </a:spcAft>
              <a:buSzPct val="111000"/>
              <a:buNone/>
            </a:pPr>
          </a:p>
        </p:txBody>
      </p:sp>
      <p:pic>
        <p:nvPicPr>
          <p:cNvPr id="200" name="Google Shape;200;p12"/>
          <p:cNvPicPr preferRelativeResize="0"/>
          <p:nvPr/>
        </p:nvPicPr>
        <p:blipFill rotWithShape="1">
          <a:blip r:embed="rId2"/>
          <a:srcRect/>
          <a:stretch>
            <a:fillRect/>
          </a:stretch>
        </p:blipFill>
        <p:spPr>
          <a:xfrm>
            <a:off x="2452246" y="823500"/>
            <a:ext cx="1715179" cy="3452949"/>
          </a:xfrm>
          <a:prstGeom prst="rect">
            <a:avLst/>
          </a:prstGeom>
          <a:noFill/>
          <a:ln>
            <a:noFill/>
          </a:ln>
        </p:spPr>
      </p:pic>
      <p:pic>
        <p:nvPicPr>
          <p:cNvPr id="201" name="Google Shape;201;p12"/>
          <p:cNvPicPr preferRelativeResize="0"/>
          <p:nvPr/>
        </p:nvPicPr>
        <p:blipFill rotWithShape="1">
          <a:blip r:embed="rId3"/>
          <a:srcRect/>
          <a:stretch>
            <a:fillRect/>
          </a:stretch>
        </p:blipFill>
        <p:spPr>
          <a:xfrm>
            <a:off x="4855300" y="1047325"/>
            <a:ext cx="3624438" cy="3504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05" name="Shape 205"/>
        <p:cNvGrpSpPr/>
        <p:nvPr/>
      </p:nvGrpSpPr>
      <p:grpSpPr>
        <a:xfrm>
          <a:off x="0" y="0"/>
          <a:ext cx="0" cy="0"/>
          <a:chOff x="0" y="0"/>
          <a:chExt cx="0" cy="0"/>
        </a:xfrm>
      </p:grpSpPr>
      <p:sp>
        <p:nvSpPr>
          <p:cNvPr id="206" name="Google Shape;206;p13"/>
          <p:cNvSpPr txBox="1"/>
          <p:nvPr>
            <p:ph type="title"/>
          </p:nvPr>
        </p:nvSpPr>
        <p:spPr>
          <a:xfrm>
            <a:off x="3195525" y="4306825"/>
            <a:ext cx="2933700" cy="5061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000"/>
              <a:buNone/>
            </a:pPr>
            <a:r>
              <a:rPr lang="en-US"/>
              <a:t>Trang chủ app</a:t>
            </a:r>
            <a:endParaRPr lang="en-US"/>
          </a:p>
        </p:txBody>
      </p:sp>
      <p:pic>
        <p:nvPicPr>
          <p:cNvPr id="207" name="Google Shape;207;p13"/>
          <p:cNvPicPr preferRelativeResize="0"/>
          <p:nvPr/>
        </p:nvPicPr>
        <p:blipFill rotWithShape="1">
          <a:blip r:embed="rId1"/>
          <a:srcRect/>
          <a:stretch>
            <a:fillRect/>
          </a:stretch>
        </p:blipFill>
        <p:spPr>
          <a:xfrm>
            <a:off x="1336547" y="317200"/>
            <a:ext cx="1858975" cy="3771900"/>
          </a:xfrm>
          <a:prstGeom prst="rect">
            <a:avLst/>
          </a:prstGeom>
          <a:noFill/>
          <a:ln>
            <a:noFill/>
          </a:ln>
        </p:spPr>
      </p:pic>
      <p:pic>
        <p:nvPicPr>
          <p:cNvPr id="208" name="Google Shape;208;p13"/>
          <p:cNvPicPr preferRelativeResize="0"/>
          <p:nvPr/>
        </p:nvPicPr>
        <p:blipFill rotWithShape="1">
          <a:blip r:embed="rId2"/>
          <a:srcRect/>
          <a:stretch>
            <a:fillRect/>
          </a:stretch>
        </p:blipFill>
        <p:spPr>
          <a:xfrm>
            <a:off x="4239472" y="317200"/>
            <a:ext cx="4095822" cy="4002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12" name="Shape 212"/>
        <p:cNvGrpSpPr/>
        <p:nvPr/>
      </p:nvGrpSpPr>
      <p:grpSpPr>
        <a:xfrm>
          <a:off x="0" y="0"/>
          <a:ext cx="0" cy="0"/>
          <a:chOff x="0" y="0"/>
          <a:chExt cx="0" cy="0"/>
        </a:xfrm>
      </p:grpSpPr>
      <p:pic>
        <p:nvPicPr>
          <p:cNvPr id="213" name="Google Shape;213;p14"/>
          <p:cNvPicPr preferRelativeResize="0"/>
          <p:nvPr/>
        </p:nvPicPr>
        <p:blipFill rotWithShape="1">
          <a:blip r:embed="rId1"/>
          <a:srcRect/>
          <a:stretch>
            <a:fillRect/>
          </a:stretch>
        </p:blipFill>
        <p:spPr>
          <a:xfrm>
            <a:off x="5955725" y="611850"/>
            <a:ext cx="1968975" cy="3942301"/>
          </a:xfrm>
          <a:prstGeom prst="rect">
            <a:avLst/>
          </a:prstGeom>
          <a:noFill/>
          <a:ln>
            <a:noFill/>
          </a:ln>
        </p:spPr>
      </p:pic>
      <p:sp>
        <p:nvSpPr>
          <p:cNvPr id="214" name="Google Shape;214;p14"/>
          <p:cNvSpPr txBox="1"/>
          <p:nvPr>
            <p:ph type="title"/>
          </p:nvPr>
        </p:nvSpPr>
        <p:spPr>
          <a:xfrm>
            <a:off x="1281675" y="443150"/>
            <a:ext cx="3107400" cy="599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US"/>
              <a:t>Trang đặt phòng</a:t>
            </a:r>
            <a:endParaRPr lang="en-US"/>
          </a:p>
        </p:txBody>
      </p:sp>
      <p:pic>
        <p:nvPicPr>
          <p:cNvPr id="215" name="Google Shape;215;p14"/>
          <p:cNvPicPr preferRelativeResize="0"/>
          <p:nvPr/>
        </p:nvPicPr>
        <p:blipFill rotWithShape="1">
          <a:blip r:embed="rId2"/>
          <a:srcRect/>
          <a:stretch>
            <a:fillRect/>
          </a:stretch>
        </p:blipFill>
        <p:spPr>
          <a:xfrm>
            <a:off x="803013" y="948050"/>
            <a:ext cx="4064721" cy="3796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19" name="Shape 219"/>
        <p:cNvGrpSpPr/>
        <p:nvPr/>
      </p:nvGrpSpPr>
      <p:grpSpPr>
        <a:xfrm>
          <a:off x="0" y="0"/>
          <a:ext cx="0" cy="0"/>
          <a:chOff x="0" y="0"/>
          <a:chExt cx="0" cy="0"/>
        </a:xfrm>
      </p:grpSpPr>
      <p:sp>
        <p:nvSpPr>
          <p:cNvPr id="220" name="Google Shape;220;p15"/>
          <p:cNvSpPr txBox="1"/>
          <p:nvPr>
            <p:ph type="title"/>
          </p:nvPr>
        </p:nvSpPr>
        <p:spPr>
          <a:xfrm>
            <a:off x="1827750" y="2183125"/>
            <a:ext cx="3327000" cy="648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Trang chọn phòng</a:t>
            </a:r>
            <a:endParaRPr lang="en-US"/>
          </a:p>
        </p:txBody>
      </p:sp>
      <p:pic>
        <p:nvPicPr>
          <p:cNvPr id="221" name="Google Shape;221;p15"/>
          <p:cNvPicPr preferRelativeResize="0"/>
          <p:nvPr/>
        </p:nvPicPr>
        <p:blipFill rotWithShape="1">
          <a:blip r:embed="rId1"/>
          <a:srcRect/>
          <a:stretch>
            <a:fillRect/>
          </a:stretch>
        </p:blipFill>
        <p:spPr>
          <a:xfrm>
            <a:off x="5924100" y="471450"/>
            <a:ext cx="2015925" cy="4071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25" name="Shape 225"/>
        <p:cNvGrpSpPr/>
        <p:nvPr/>
      </p:nvGrpSpPr>
      <p:grpSpPr>
        <a:xfrm>
          <a:off x="0" y="0"/>
          <a:ext cx="0" cy="0"/>
          <a:chOff x="0" y="0"/>
          <a:chExt cx="0" cy="0"/>
        </a:xfrm>
      </p:grpSpPr>
      <p:pic>
        <p:nvPicPr>
          <p:cNvPr id="226" name="Google Shape;226;p16"/>
          <p:cNvPicPr preferRelativeResize="0"/>
          <p:nvPr/>
        </p:nvPicPr>
        <p:blipFill rotWithShape="1">
          <a:blip r:embed="rId1"/>
          <a:srcRect/>
          <a:stretch>
            <a:fillRect/>
          </a:stretch>
        </p:blipFill>
        <p:spPr>
          <a:xfrm>
            <a:off x="6271025" y="484575"/>
            <a:ext cx="1937150" cy="3939150"/>
          </a:xfrm>
          <a:prstGeom prst="rect">
            <a:avLst/>
          </a:prstGeom>
          <a:noFill/>
          <a:ln>
            <a:noFill/>
          </a:ln>
        </p:spPr>
      </p:pic>
      <p:sp>
        <p:nvSpPr>
          <p:cNvPr id="227" name="Google Shape;227;p16"/>
          <p:cNvSpPr txBox="1"/>
          <p:nvPr>
            <p:ph type="title"/>
          </p:nvPr>
        </p:nvSpPr>
        <p:spPr>
          <a:xfrm>
            <a:off x="2249075" y="216945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Trang thanh toán</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31" name="Shape 231"/>
        <p:cNvGrpSpPr/>
        <p:nvPr/>
      </p:nvGrpSpPr>
      <p:grpSpPr>
        <a:xfrm>
          <a:off x="0" y="0"/>
          <a:ext cx="0" cy="0"/>
          <a:chOff x="0" y="0"/>
          <a:chExt cx="0" cy="0"/>
        </a:xfrm>
      </p:grpSpPr>
      <p:sp>
        <p:nvSpPr>
          <p:cNvPr id="232" name="Google Shape;232;p17"/>
          <p:cNvSpPr txBox="1"/>
          <p:nvPr>
            <p:ph type="title"/>
          </p:nvPr>
        </p:nvSpPr>
        <p:spPr>
          <a:xfrm>
            <a:off x="937025" y="2094450"/>
            <a:ext cx="5095800" cy="9546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US"/>
              <a:t>Trang chọn phương thức thanh toán</a:t>
            </a:r>
            <a:endParaRPr lang="en-US"/>
          </a:p>
        </p:txBody>
      </p:sp>
      <p:pic>
        <p:nvPicPr>
          <p:cNvPr id="233" name="Google Shape;233;p17"/>
          <p:cNvPicPr preferRelativeResize="0"/>
          <p:nvPr/>
        </p:nvPicPr>
        <p:blipFill rotWithShape="1">
          <a:blip r:embed="rId1"/>
          <a:srcRect/>
          <a:stretch>
            <a:fillRect/>
          </a:stretch>
        </p:blipFill>
        <p:spPr>
          <a:xfrm>
            <a:off x="6333675" y="429849"/>
            <a:ext cx="2036575" cy="4113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37" name="Shape 237"/>
        <p:cNvGrpSpPr/>
        <p:nvPr/>
      </p:nvGrpSpPr>
      <p:grpSpPr>
        <a:xfrm>
          <a:off x="0" y="0"/>
          <a:ext cx="0" cy="0"/>
          <a:chOff x="0" y="0"/>
          <a:chExt cx="0" cy="0"/>
        </a:xfrm>
      </p:grpSpPr>
      <p:sp>
        <p:nvSpPr>
          <p:cNvPr id="238" name="Google Shape;238;p18"/>
          <p:cNvSpPr txBox="1"/>
          <p:nvPr>
            <p:ph type="title"/>
          </p:nvPr>
        </p:nvSpPr>
        <p:spPr>
          <a:xfrm>
            <a:off x="2233600" y="2180175"/>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Trang yêu cầu</a:t>
            </a:r>
            <a:endParaRPr lang="en-US"/>
          </a:p>
        </p:txBody>
      </p:sp>
      <p:pic>
        <p:nvPicPr>
          <p:cNvPr id="239" name="Google Shape;239;p18"/>
          <p:cNvPicPr preferRelativeResize="0"/>
          <p:nvPr/>
        </p:nvPicPr>
        <p:blipFill rotWithShape="1">
          <a:blip r:embed="rId1"/>
          <a:srcRect/>
          <a:stretch>
            <a:fillRect/>
          </a:stretch>
        </p:blipFill>
        <p:spPr>
          <a:xfrm>
            <a:off x="6054125" y="482200"/>
            <a:ext cx="2066650" cy="41791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43" name="Shape 243"/>
        <p:cNvGrpSpPr/>
        <p:nvPr/>
      </p:nvGrpSpPr>
      <p:grpSpPr>
        <a:xfrm>
          <a:off x="0" y="0"/>
          <a:ext cx="0" cy="0"/>
          <a:chOff x="0" y="0"/>
          <a:chExt cx="0" cy="0"/>
        </a:xfrm>
      </p:grpSpPr>
      <p:sp>
        <p:nvSpPr>
          <p:cNvPr id="244" name="Google Shape;244;p19"/>
          <p:cNvSpPr txBox="1"/>
          <p:nvPr>
            <p:ph type="title"/>
          </p:nvPr>
        </p:nvSpPr>
        <p:spPr>
          <a:xfrm>
            <a:off x="1890700" y="209445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Trang chọn món</a:t>
            </a:r>
            <a:endParaRPr lang="en-US"/>
          </a:p>
        </p:txBody>
      </p:sp>
      <p:pic>
        <p:nvPicPr>
          <p:cNvPr id="245" name="Google Shape;245;p19"/>
          <p:cNvPicPr preferRelativeResize="0"/>
          <p:nvPr/>
        </p:nvPicPr>
        <p:blipFill rotWithShape="1">
          <a:blip r:embed="rId1"/>
          <a:srcRect/>
          <a:stretch>
            <a:fillRect/>
          </a:stretch>
        </p:blipFill>
        <p:spPr>
          <a:xfrm>
            <a:off x="6546775" y="602475"/>
            <a:ext cx="1895950" cy="38337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35" name="Shape 135"/>
        <p:cNvGrpSpPr/>
        <p:nvPr/>
      </p:nvGrpSpPr>
      <p:grpSpPr>
        <a:xfrm>
          <a:off x="0" y="0"/>
          <a:ext cx="0" cy="0"/>
          <a:chOff x="0" y="0"/>
          <a:chExt cx="0" cy="0"/>
        </a:xfrm>
      </p:grpSpPr>
      <p:sp>
        <p:nvSpPr>
          <p:cNvPr id="136" name="Google Shape;136;p2"/>
          <p:cNvSpPr txBox="1"/>
          <p:nvPr>
            <p:ph type="ctrTitle"/>
          </p:nvPr>
        </p:nvSpPr>
        <p:spPr>
          <a:xfrm>
            <a:off x="1891350" y="750153"/>
            <a:ext cx="5361300" cy="8853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800"/>
              <a:buNone/>
            </a:pPr>
            <a:r>
              <a:rPr lang="en-US">
                <a:latin typeface="Times New Roman" panose="02020603050405020304"/>
                <a:ea typeface="Times New Roman" panose="02020603050405020304"/>
                <a:cs typeface="Times New Roman" panose="02020603050405020304"/>
                <a:sym typeface="Times New Roman" panose="02020603050405020304"/>
              </a:rPr>
              <a:t>Những mục chính</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37" name="Google Shape;137;p2"/>
          <p:cNvSpPr txBox="1"/>
          <p:nvPr>
            <p:ph type="subTitle" idx="1"/>
          </p:nvPr>
        </p:nvSpPr>
        <p:spPr>
          <a:xfrm>
            <a:off x="1891085" y="1634990"/>
            <a:ext cx="5361300" cy="2151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434343"/>
              </a:buClr>
              <a:buSzPts val="1800"/>
              <a:buFont typeface="Roboto" panose="02000000000000000000"/>
              <a:buAutoNum type="arabicPeriod"/>
            </a:pPr>
            <a:r>
              <a:rPr lang="en-US" sz="2400">
                <a:solidFill>
                  <a:srgbClr val="434343"/>
                </a:solidFill>
                <a:latin typeface="Times New Roman" panose="02020603050405020304"/>
                <a:ea typeface="Times New Roman" panose="02020603050405020304"/>
                <a:cs typeface="Times New Roman" panose="02020603050405020304"/>
                <a:sym typeface="Times New Roman" panose="02020603050405020304"/>
              </a:rPr>
              <a:t>Giới thiệu đề tài.</a:t>
            </a:r>
            <a:endParaRPr sz="240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434343"/>
              </a:buClr>
              <a:buSzPts val="1800"/>
              <a:buFont typeface="Roboto" panose="02000000000000000000"/>
              <a:buAutoNum type="arabicPeriod"/>
            </a:pPr>
            <a:r>
              <a:rPr lang="en-US" sz="2400">
                <a:solidFill>
                  <a:srgbClr val="434343"/>
                </a:solidFill>
                <a:latin typeface="Times New Roman" panose="02020603050405020304"/>
                <a:ea typeface="Times New Roman" panose="02020603050405020304"/>
                <a:cs typeface="Times New Roman" panose="02020603050405020304"/>
                <a:sym typeface="Times New Roman" panose="02020603050405020304"/>
              </a:rPr>
              <a:t>Kịch bản - Usecase.</a:t>
            </a:r>
            <a:endParaRPr sz="240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434343"/>
              </a:buClr>
              <a:buSzPts val="1800"/>
              <a:buFont typeface="Roboto" panose="02000000000000000000"/>
              <a:buAutoNum type="arabicPeriod"/>
            </a:pPr>
            <a:r>
              <a:rPr lang="en-US" sz="2400">
                <a:solidFill>
                  <a:srgbClr val="434343"/>
                </a:solidFill>
                <a:latin typeface="Times New Roman" panose="02020603050405020304"/>
                <a:ea typeface="Times New Roman" panose="02020603050405020304"/>
                <a:cs typeface="Times New Roman" panose="02020603050405020304"/>
                <a:sym typeface="Times New Roman" panose="02020603050405020304"/>
              </a:rPr>
              <a:t>Balsamiq.</a:t>
            </a:r>
            <a:endParaRPr sz="240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434343"/>
              </a:buClr>
              <a:buSzPts val="1800"/>
              <a:buFont typeface="Roboto" panose="02000000000000000000"/>
              <a:buAutoNum type="arabicPeriod"/>
            </a:pPr>
            <a:r>
              <a:rPr lang="en-US" sz="2400">
                <a:solidFill>
                  <a:srgbClr val="434343"/>
                </a:solidFill>
                <a:latin typeface="Times New Roman" panose="02020603050405020304"/>
                <a:ea typeface="Times New Roman" panose="02020603050405020304"/>
                <a:cs typeface="Times New Roman" panose="02020603050405020304"/>
                <a:sym typeface="Times New Roman" panose="02020603050405020304"/>
              </a:rPr>
              <a:t>Figma.</a:t>
            </a:r>
            <a:endParaRPr sz="240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15000"/>
              </a:lnSpc>
              <a:spcBef>
                <a:spcPts val="0"/>
              </a:spcBef>
              <a:spcAft>
                <a:spcPts val="0"/>
              </a:spcAft>
              <a:buClr>
                <a:srgbClr val="434343"/>
              </a:buClr>
              <a:buSzPts val="1800"/>
              <a:buFont typeface="Roboto" panose="02000000000000000000"/>
              <a:buAutoNum type="arabicPeriod"/>
            </a:pPr>
            <a:r>
              <a:rPr lang="en-US" sz="2400">
                <a:solidFill>
                  <a:srgbClr val="434343"/>
                </a:solidFill>
                <a:latin typeface="Times New Roman" panose="02020603050405020304"/>
                <a:ea typeface="Times New Roman" panose="02020603050405020304"/>
                <a:cs typeface="Times New Roman" panose="02020603050405020304"/>
                <a:sym typeface="Times New Roman" panose="02020603050405020304"/>
              </a:rPr>
              <a:t>Đánh giá - Kết luận.</a:t>
            </a:r>
            <a:endParaRPr sz="240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sp>
        <p:nvSpPr>
          <p:cNvPr id="250" name="Google Shape;250;p20"/>
          <p:cNvSpPr txBox="1"/>
          <p:nvPr>
            <p:ph type="title"/>
          </p:nvPr>
        </p:nvSpPr>
        <p:spPr>
          <a:xfrm>
            <a:off x="1687125" y="209445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Trang yêu cầu thiết bị</a:t>
            </a:r>
            <a:endParaRPr lang="en-US"/>
          </a:p>
        </p:txBody>
      </p:sp>
      <p:pic>
        <p:nvPicPr>
          <p:cNvPr id="251" name="Google Shape;251;p20"/>
          <p:cNvPicPr preferRelativeResize="0"/>
          <p:nvPr/>
        </p:nvPicPr>
        <p:blipFill rotWithShape="1">
          <a:blip r:embed="rId1"/>
          <a:srcRect/>
          <a:stretch>
            <a:fillRect/>
          </a:stretch>
        </p:blipFill>
        <p:spPr>
          <a:xfrm>
            <a:off x="6646625" y="438562"/>
            <a:ext cx="2140200" cy="42663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55" name="Shape 255"/>
        <p:cNvGrpSpPr/>
        <p:nvPr/>
      </p:nvGrpSpPr>
      <p:grpSpPr>
        <a:xfrm>
          <a:off x="0" y="0"/>
          <a:ext cx="0" cy="0"/>
          <a:chOff x="0" y="0"/>
          <a:chExt cx="0" cy="0"/>
        </a:xfrm>
      </p:grpSpPr>
      <p:pic>
        <p:nvPicPr>
          <p:cNvPr id="256" name="Google Shape;256;p21"/>
          <p:cNvPicPr preferRelativeResize="0"/>
          <p:nvPr/>
        </p:nvPicPr>
        <p:blipFill rotWithShape="1">
          <a:blip r:embed="rId1"/>
          <a:srcRect/>
          <a:stretch>
            <a:fillRect/>
          </a:stretch>
        </p:blipFill>
        <p:spPr>
          <a:xfrm>
            <a:off x="6556325" y="470600"/>
            <a:ext cx="2080475" cy="4202300"/>
          </a:xfrm>
          <a:prstGeom prst="rect">
            <a:avLst/>
          </a:prstGeom>
          <a:noFill/>
          <a:ln>
            <a:noFill/>
          </a:ln>
        </p:spPr>
      </p:pic>
      <p:sp>
        <p:nvSpPr>
          <p:cNvPr id="257" name="Google Shape;257;p21"/>
          <p:cNvSpPr txBox="1"/>
          <p:nvPr>
            <p:ph type="title"/>
          </p:nvPr>
        </p:nvSpPr>
        <p:spPr>
          <a:xfrm>
            <a:off x="1687125" y="209445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Trang yêu cầu y tế</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61" name="Shape 261"/>
        <p:cNvGrpSpPr/>
        <p:nvPr/>
      </p:nvGrpSpPr>
      <p:grpSpPr>
        <a:xfrm>
          <a:off x="0" y="0"/>
          <a:ext cx="0" cy="0"/>
          <a:chOff x="0" y="0"/>
          <a:chExt cx="0" cy="0"/>
        </a:xfrm>
      </p:grpSpPr>
      <p:sp>
        <p:nvSpPr>
          <p:cNvPr id="262" name="Google Shape;262;p22"/>
          <p:cNvSpPr txBox="1"/>
          <p:nvPr>
            <p:ph type="title"/>
          </p:nvPr>
        </p:nvSpPr>
        <p:spPr>
          <a:xfrm>
            <a:off x="2555100" y="2180175"/>
            <a:ext cx="28776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Yêu cầu taxi</a:t>
            </a:r>
            <a:endParaRPr lang="en-US"/>
          </a:p>
        </p:txBody>
      </p:sp>
      <p:pic>
        <p:nvPicPr>
          <p:cNvPr id="263" name="Google Shape;263;p22"/>
          <p:cNvPicPr preferRelativeResize="0"/>
          <p:nvPr/>
        </p:nvPicPr>
        <p:blipFill rotWithShape="1">
          <a:blip r:embed="rId1"/>
          <a:srcRect/>
          <a:stretch>
            <a:fillRect/>
          </a:stretch>
        </p:blipFill>
        <p:spPr>
          <a:xfrm>
            <a:off x="6217750" y="417925"/>
            <a:ext cx="2096375" cy="4211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pic>
        <p:nvPicPr>
          <p:cNvPr id="268" name="Google Shape;268;p23"/>
          <p:cNvPicPr preferRelativeResize="0"/>
          <p:nvPr/>
        </p:nvPicPr>
        <p:blipFill rotWithShape="1">
          <a:blip r:embed="rId1"/>
          <a:srcRect/>
          <a:stretch>
            <a:fillRect/>
          </a:stretch>
        </p:blipFill>
        <p:spPr>
          <a:xfrm>
            <a:off x="152450" y="152400"/>
            <a:ext cx="2379360" cy="4838699"/>
          </a:xfrm>
          <a:prstGeom prst="rect">
            <a:avLst/>
          </a:prstGeom>
          <a:noFill/>
          <a:ln>
            <a:noFill/>
          </a:ln>
        </p:spPr>
      </p:pic>
      <p:pic>
        <p:nvPicPr>
          <p:cNvPr id="269" name="Google Shape;269;p23"/>
          <p:cNvPicPr preferRelativeResize="0"/>
          <p:nvPr/>
        </p:nvPicPr>
        <p:blipFill rotWithShape="1">
          <a:blip r:embed="rId2"/>
          <a:srcRect/>
          <a:stretch>
            <a:fillRect/>
          </a:stretch>
        </p:blipFill>
        <p:spPr>
          <a:xfrm>
            <a:off x="3028635" y="152400"/>
            <a:ext cx="5882215" cy="3359170"/>
          </a:xfrm>
          <a:prstGeom prst="rect">
            <a:avLst/>
          </a:prstGeom>
          <a:noFill/>
          <a:ln>
            <a:noFill/>
          </a:ln>
        </p:spPr>
      </p:pic>
      <p:sp>
        <p:nvSpPr>
          <p:cNvPr id="270" name="Google Shape;270;p23"/>
          <p:cNvSpPr txBox="1"/>
          <p:nvPr>
            <p:ph type="title"/>
          </p:nvPr>
        </p:nvSpPr>
        <p:spPr>
          <a:xfrm>
            <a:off x="3028625" y="3796775"/>
            <a:ext cx="5882100" cy="841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US" b="1"/>
              <a:t>Danh sách nhân viên</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pic>
        <p:nvPicPr>
          <p:cNvPr id="275" name="Google Shape;275;p24"/>
          <p:cNvPicPr preferRelativeResize="0"/>
          <p:nvPr/>
        </p:nvPicPr>
        <p:blipFill rotWithShape="1">
          <a:blip r:embed="rId1"/>
          <a:srcRect/>
          <a:stretch>
            <a:fillRect/>
          </a:stretch>
        </p:blipFill>
        <p:spPr>
          <a:xfrm>
            <a:off x="426700" y="152400"/>
            <a:ext cx="2392469" cy="4838701"/>
          </a:xfrm>
          <a:prstGeom prst="rect">
            <a:avLst/>
          </a:prstGeom>
          <a:noFill/>
          <a:ln>
            <a:noFill/>
          </a:ln>
        </p:spPr>
      </p:pic>
      <p:pic>
        <p:nvPicPr>
          <p:cNvPr id="276" name="Google Shape;276;p24"/>
          <p:cNvPicPr preferRelativeResize="0"/>
          <p:nvPr/>
        </p:nvPicPr>
        <p:blipFill rotWithShape="1">
          <a:blip r:embed="rId2"/>
          <a:srcRect/>
          <a:stretch>
            <a:fillRect/>
          </a:stretch>
        </p:blipFill>
        <p:spPr>
          <a:xfrm>
            <a:off x="2998994" y="223175"/>
            <a:ext cx="6020031" cy="3407848"/>
          </a:xfrm>
          <a:prstGeom prst="rect">
            <a:avLst/>
          </a:prstGeom>
          <a:noFill/>
          <a:ln>
            <a:noFill/>
          </a:ln>
        </p:spPr>
      </p:pic>
      <p:sp>
        <p:nvSpPr>
          <p:cNvPr id="277" name="Google Shape;277;p24"/>
          <p:cNvSpPr txBox="1"/>
          <p:nvPr>
            <p:ph type="title"/>
          </p:nvPr>
        </p:nvSpPr>
        <p:spPr>
          <a:xfrm>
            <a:off x="3028625" y="3796775"/>
            <a:ext cx="5882100" cy="841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US" b="1"/>
              <a:t>Thêm nhân viên</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81" name="Shape 281"/>
        <p:cNvGrpSpPr/>
        <p:nvPr/>
      </p:nvGrpSpPr>
      <p:grpSpPr>
        <a:xfrm>
          <a:off x="0" y="0"/>
          <a:ext cx="0" cy="0"/>
          <a:chOff x="0" y="0"/>
          <a:chExt cx="0" cy="0"/>
        </a:xfrm>
      </p:grpSpPr>
      <p:pic>
        <p:nvPicPr>
          <p:cNvPr id="282" name="Google Shape;282;p25"/>
          <p:cNvPicPr preferRelativeResize="0"/>
          <p:nvPr/>
        </p:nvPicPr>
        <p:blipFill rotWithShape="1">
          <a:blip r:embed="rId1"/>
          <a:srcRect/>
          <a:stretch>
            <a:fillRect/>
          </a:stretch>
        </p:blipFill>
        <p:spPr>
          <a:xfrm>
            <a:off x="605025" y="152400"/>
            <a:ext cx="2395730" cy="4838700"/>
          </a:xfrm>
          <a:prstGeom prst="rect">
            <a:avLst/>
          </a:prstGeom>
          <a:noFill/>
          <a:ln>
            <a:noFill/>
          </a:ln>
        </p:spPr>
      </p:pic>
      <p:pic>
        <p:nvPicPr>
          <p:cNvPr id="283" name="Google Shape;283;p25"/>
          <p:cNvPicPr preferRelativeResize="0"/>
          <p:nvPr/>
        </p:nvPicPr>
        <p:blipFill rotWithShape="1">
          <a:blip r:embed="rId2"/>
          <a:srcRect/>
          <a:stretch>
            <a:fillRect/>
          </a:stretch>
        </p:blipFill>
        <p:spPr>
          <a:xfrm>
            <a:off x="3153155" y="152400"/>
            <a:ext cx="5838444" cy="3300939"/>
          </a:xfrm>
          <a:prstGeom prst="rect">
            <a:avLst/>
          </a:prstGeom>
          <a:noFill/>
          <a:ln>
            <a:noFill/>
          </a:ln>
        </p:spPr>
      </p:pic>
      <p:sp>
        <p:nvSpPr>
          <p:cNvPr id="284" name="Google Shape;284;p25"/>
          <p:cNvSpPr txBox="1"/>
          <p:nvPr>
            <p:ph type="title"/>
          </p:nvPr>
        </p:nvSpPr>
        <p:spPr>
          <a:xfrm>
            <a:off x="3028625" y="3796775"/>
            <a:ext cx="5882100" cy="841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US" b="1"/>
              <a:t>Danh sách phòng</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88" name="Shape 288"/>
        <p:cNvGrpSpPr/>
        <p:nvPr/>
      </p:nvGrpSpPr>
      <p:grpSpPr>
        <a:xfrm>
          <a:off x="0" y="0"/>
          <a:ext cx="0" cy="0"/>
          <a:chOff x="0" y="0"/>
          <a:chExt cx="0" cy="0"/>
        </a:xfrm>
      </p:grpSpPr>
      <p:pic>
        <p:nvPicPr>
          <p:cNvPr id="289" name="Google Shape;289;p26"/>
          <p:cNvPicPr preferRelativeResize="0"/>
          <p:nvPr/>
        </p:nvPicPr>
        <p:blipFill rotWithShape="1">
          <a:blip r:embed="rId1"/>
          <a:srcRect/>
          <a:stretch>
            <a:fillRect/>
          </a:stretch>
        </p:blipFill>
        <p:spPr>
          <a:xfrm>
            <a:off x="3081550" y="0"/>
            <a:ext cx="6062451" cy="3333000"/>
          </a:xfrm>
          <a:prstGeom prst="rect">
            <a:avLst/>
          </a:prstGeom>
          <a:noFill/>
          <a:ln>
            <a:noFill/>
          </a:ln>
        </p:spPr>
      </p:pic>
      <p:pic>
        <p:nvPicPr>
          <p:cNvPr id="290" name="Google Shape;290;p26"/>
          <p:cNvPicPr preferRelativeResize="0"/>
          <p:nvPr/>
        </p:nvPicPr>
        <p:blipFill rotWithShape="1">
          <a:blip r:embed="rId2"/>
          <a:srcRect/>
          <a:stretch>
            <a:fillRect/>
          </a:stretch>
        </p:blipFill>
        <p:spPr>
          <a:xfrm>
            <a:off x="152400" y="152400"/>
            <a:ext cx="2369017" cy="4838701"/>
          </a:xfrm>
          <a:prstGeom prst="rect">
            <a:avLst/>
          </a:prstGeom>
          <a:noFill/>
          <a:ln>
            <a:noFill/>
          </a:ln>
        </p:spPr>
      </p:pic>
      <p:sp>
        <p:nvSpPr>
          <p:cNvPr id="291" name="Google Shape;291;p26"/>
          <p:cNvSpPr txBox="1"/>
          <p:nvPr>
            <p:ph type="title"/>
          </p:nvPr>
        </p:nvSpPr>
        <p:spPr>
          <a:xfrm>
            <a:off x="3028625" y="3796775"/>
            <a:ext cx="5882100" cy="841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US" b="1"/>
              <a:t>Thêm phòng</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95" name="Shape 295"/>
        <p:cNvGrpSpPr/>
        <p:nvPr/>
      </p:nvGrpSpPr>
      <p:grpSpPr>
        <a:xfrm>
          <a:off x="0" y="0"/>
          <a:ext cx="0" cy="0"/>
          <a:chOff x="0" y="0"/>
          <a:chExt cx="0" cy="0"/>
        </a:xfrm>
      </p:grpSpPr>
      <p:pic>
        <p:nvPicPr>
          <p:cNvPr id="296" name="Google Shape;296;p27"/>
          <p:cNvPicPr preferRelativeResize="0"/>
          <p:nvPr/>
        </p:nvPicPr>
        <p:blipFill rotWithShape="1">
          <a:blip r:embed="rId1"/>
          <a:srcRect/>
          <a:stretch>
            <a:fillRect/>
          </a:stretch>
        </p:blipFill>
        <p:spPr>
          <a:xfrm>
            <a:off x="3195825" y="0"/>
            <a:ext cx="5853326" cy="3429000"/>
          </a:xfrm>
          <a:prstGeom prst="rect">
            <a:avLst/>
          </a:prstGeom>
          <a:noFill/>
          <a:ln>
            <a:noFill/>
          </a:ln>
        </p:spPr>
      </p:pic>
      <p:pic>
        <p:nvPicPr>
          <p:cNvPr id="297" name="Google Shape;297;p27"/>
          <p:cNvPicPr preferRelativeResize="0"/>
          <p:nvPr/>
        </p:nvPicPr>
        <p:blipFill rotWithShape="1">
          <a:blip r:embed="rId2"/>
          <a:srcRect/>
          <a:stretch>
            <a:fillRect/>
          </a:stretch>
        </p:blipFill>
        <p:spPr>
          <a:xfrm>
            <a:off x="179825" y="152400"/>
            <a:ext cx="2362306" cy="4838701"/>
          </a:xfrm>
          <a:prstGeom prst="rect">
            <a:avLst/>
          </a:prstGeom>
          <a:noFill/>
          <a:ln>
            <a:noFill/>
          </a:ln>
        </p:spPr>
      </p:pic>
      <p:sp>
        <p:nvSpPr>
          <p:cNvPr id="298" name="Google Shape;298;p27"/>
          <p:cNvSpPr txBox="1"/>
          <p:nvPr>
            <p:ph type="title"/>
          </p:nvPr>
        </p:nvSpPr>
        <p:spPr>
          <a:xfrm>
            <a:off x="3028625" y="3796775"/>
            <a:ext cx="5882100" cy="841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US" b="1"/>
              <a:t>Danh sách dịch vụ</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02" name="Shape 302"/>
        <p:cNvGrpSpPr/>
        <p:nvPr/>
      </p:nvGrpSpPr>
      <p:grpSpPr>
        <a:xfrm>
          <a:off x="0" y="0"/>
          <a:ext cx="0" cy="0"/>
          <a:chOff x="0" y="0"/>
          <a:chExt cx="0" cy="0"/>
        </a:xfrm>
      </p:grpSpPr>
      <p:pic>
        <p:nvPicPr>
          <p:cNvPr id="303" name="Google Shape;303;p28"/>
          <p:cNvPicPr preferRelativeResize="0"/>
          <p:nvPr/>
        </p:nvPicPr>
        <p:blipFill rotWithShape="1">
          <a:blip r:embed="rId1"/>
          <a:srcRect/>
          <a:stretch>
            <a:fillRect/>
          </a:stretch>
        </p:blipFill>
        <p:spPr>
          <a:xfrm>
            <a:off x="289550" y="152400"/>
            <a:ext cx="2355239" cy="4838700"/>
          </a:xfrm>
          <a:prstGeom prst="rect">
            <a:avLst/>
          </a:prstGeom>
          <a:noFill/>
          <a:ln>
            <a:noFill/>
          </a:ln>
        </p:spPr>
      </p:pic>
      <p:pic>
        <p:nvPicPr>
          <p:cNvPr id="304" name="Google Shape;304;p28"/>
          <p:cNvPicPr preferRelativeResize="0"/>
          <p:nvPr/>
        </p:nvPicPr>
        <p:blipFill rotWithShape="1">
          <a:blip r:embed="rId2"/>
          <a:srcRect/>
          <a:stretch>
            <a:fillRect/>
          </a:stretch>
        </p:blipFill>
        <p:spPr>
          <a:xfrm>
            <a:off x="2797189" y="152400"/>
            <a:ext cx="6194411" cy="35297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08" name="Shape 308"/>
        <p:cNvGrpSpPr/>
        <p:nvPr/>
      </p:nvGrpSpPr>
      <p:grpSpPr>
        <a:xfrm>
          <a:off x="0" y="0"/>
          <a:ext cx="0" cy="0"/>
          <a:chOff x="0" y="0"/>
          <a:chExt cx="0" cy="0"/>
        </a:xfrm>
      </p:grpSpPr>
      <p:pic>
        <p:nvPicPr>
          <p:cNvPr id="309" name="Google Shape;309;p29"/>
          <p:cNvPicPr preferRelativeResize="0"/>
          <p:nvPr/>
        </p:nvPicPr>
        <p:blipFill rotWithShape="1">
          <a:blip r:embed="rId1"/>
          <a:srcRect/>
          <a:stretch>
            <a:fillRect/>
          </a:stretch>
        </p:blipFill>
        <p:spPr>
          <a:xfrm>
            <a:off x="2729475" y="0"/>
            <a:ext cx="6414524" cy="3647161"/>
          </a:xfrm>
          <a:prstGeom prst="rect">
            <a:avLst/>
          </a:prstGeom>
          <a:noFill/>
          <a:ln>
            <a:noFill/>
          </a:ln>
        </p:spPr>
      </p:pic>
      <p:pic>
        <p:nvPicPr>
          <p:cNvPr id="310" name="Google Shape;310;p29"/>
          <p:cNvPicPr preferRelativeResize="0"/>
          <p:nvPr/>
        </p:nvPicPr>
        <p:blipFill rotWithShape="1">
          <a:blip r:embed="rId2"/>
          <a:srcRect/>
          <a:stretch>
            <a:fillRect/>
          </a:stretch>
        </p:blipFill>
        <p:spPr>
          <a:xfrm>
            <a:off x="152400" y="152400"/>
            <a:ext cx="2355595" cy="4838701"/>
          </a:xfrm>
          <a:prstGeom prst="rect">
            <a:avLst/>
          </a:prstGeom>
          <a:noFill/>
          <a:ln>
            <a:noFill/>
          </a:ln>
        </p:spPr>
      </p:pic>
      <p:sp>
        <p:nvSpPr>
          <p:cNvPr id="311" name="Google Shape;311;p29"/>
          <p:cNvSpPr txBox="1"/>
          <p:nvPr>
            <p:ph type="title"/>
          </p:nvPr>
        </p:nvSpPr>
        <p:spPr>
          <a:xfrm>
            <a:off x="3028625" y="3796775"/>
            <a:ext cx="5882100" cy="8418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000"/>
              <a:buNone/>
            </a:pPr>
            <a:r>
              <a:rPr lang="en-US" b="1"/>
              <a:t>Danh sách tài khoản khách hàng</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41" name="Shape 141"/>
        <p:cNvGrpSpPr/>
        <p:nvPr/>
      </p:nvGrpSpPr>
      <p:grpSpPr>
        <a:xfrm>
          <a:off x="0" y="0"/>
          <a:ext cx="0" cy="0"/>
          <a:chOff x="0" y="0"/>
          <a:chExt cx="0" cy="0"/>
        </a:xfrm>
      </p:grpSpPr>
      <p:sp>
        <p:nvSpPr>
          <p:cNvPr id="142" name="Google Shape;142;p3"/>
          <p:cNvSpPr txBox="1"/>
          <p:nvPr>
            <p:ph type="title"/>
          </p:nvPr>
        </p:nvSpPr>
        <p:spPr>
          <a:xfrm>
            <a:off x="1883259" y="1748700"/>
            <a:ext cx="5377500" cy="16461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200"/>
              <a:buNone/>
            </a:pPr>
            <a:r>
              <a:rPr lang="en-US" sz="6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a:ea typeface="Times New Roman" panose="02020603050405020304"/>
                <a:cs typeface="Times New Roman" panose="02020603050405020304"/>
                <a:sym typeface="Times New Roman" panose="02020603050405020304"/>
              </a:rPr>
              <a:t>Giới thiệu đề tài</a:t>
            </a:r>
            <a:endParaRPr lang="en-US" sz="6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15" name="Shape 315"/>
        <p:cNvGrpSpPr/>
        <p:nvPr/>
      </p:nvGrpSpPr>
      <p:grpSpPr>
        <a:xfrm>
          <a:off x="0" y="0"/>
          <a:ext cx="0" cy="0"/>
          <a:chOff x="0" y="0"/>
          <a:chExt cx="0" cy="0"/>
        </a:xfrm>
      </p:grpSpPr>
      <p:pic>
        <p:nvPicPr>
          <p:cNvPr id="316" name="Google Shape;316;p30"/>
          <p:cNvPicPr preferRelativeResize="0"/>
          <p:nvPr/>
        </p:nvPicPr>
        <p:blipFill rotWithShape="1">
          <a:blip r:embed="rId1"/>
          <a:srcRect/>
          <a:stretch>
            <a:fillRect/>
          </a:stretch>
        </p:blipFill>
        <p:spPr>
          <a:xfrm>
            <a:off x="2868725" y="216075"/>
            <a:ext cx="6042000" cy="3029700"/>
          </a:xfrm>
          <a:prstGeom prst="rect">
            <a:avLst/>
          </a:prstGeom>
          <a:noFill/>
          <a:ln>
            <a:noFill/>
          </a:ln>
        </p:spPr>
      </p:pic>
      <p:pic>
        <p:nvPicPr>
          <p:cNvPr id="317" name="Google Shape;317;p30"/>
          <p:cNvPicPr preferRelativeResize="0"/>
          <p:nvPr/>
        </p:nvPicPr>
        <p:blipFill rotWithShape="1">
          <a:blip r:embed="rId2"/>
          <a:srcRect/>
          <a:stretch>
            <a:fillRect/>
          </a:stretch>
        </p:blipFill>
        <p:spPr>
          <a:xfrm>
            <a:off x="152400" y="152400"/>
            <a:ext cx="2399244" cy="4838700"/>
          </a:xfrm>
          <a:prstGeom prst="rect">
            <a:avLst/>
          </a:prstGeom>
          <a:noFill/>
          <a:ln>
            <a:noFill/>
          </a:ln>
        </p:spPr>
      </p:pic>
      <p:sp>
        <p:nvSpPr>
          <p:cNvPr id="318" name="Google Shape;318;p30"/>
          <p:cNvSpPr txBox="1"/>
          <p:nvPr>
            <p:ph type="title"/>
          </p:nvPr>
        </p:nvSpPr>
        <p:spPr>
          <a:xfrm>
            <a:off x="3028625" y="3796775"/>
            <a:ext cx="5882100" cy="841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US" b="1"/>
              <a:t>Thêm tài khoản khách hàng</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22" name="Shape 322"/>
        <p:cNvGrpSpPr/>
        <p:nvPr/>
      </p:nvGrpSpPr>
      <p:grpSpPr>
        <a:xfrm>
          <a:off x="0" y="0"/>
          <a:ext cx="0" cy="0"/>
          <a:chOff x="0" y="0"/>
          <a:chExt cx="0" cy="0"/>
        </a:xfrm>
      </p:grpSpPr>
      <p:pic>
        <p:nvPicPr>
          <p:cNvPr id="323" name="Google Shape;323;p31"/>
          <p:cNvPicPr preferRelativeResize="0"/>
          <p:nvPr/>
        </p:nvPicPr>
        <p:blipFill rotWithShape="1">
          <a:blip r:embed="rId1"/>
          <a:srcRect/>
          <a:stretch>
            <a:fillRect/>
          </a:stretch>
        </p:blipFill>
        <p:spPr>
          <a:xfrm>
            <a:off x="2756925" y="0"/>
            <a:ext cx="6387076" cy="3525000"/>
          </a:xfrm>
          <a:prstGeom prst="rect">
            <a:avLst/>
          </a:prstGeom>
          <a:noFill/>
          <a:ln>
            <a:noFill/>
          </a:ln>
        </p:spPr>
      </p:pic>
      <p:pic>
        <p:nvPicPr>
          <p:cNvPr id="324" name="Google Shape;324;p31"/>
          <p:cNvPicPr preferRelativeResize="0"/>
          <p:nvPr/>
        </p:nvPicPr>
        <p:blipFill rotWithShape="1">
          <a:blip r:embed="rId2"/>
          <a:srcRect/>
          <a:stretch>
            <a:fillRect/>
          </a:stretch>
        </p:blipFill>
        <p:spPr>
          <a:xfrm>
            <a:off x="152400" y="152400"/>
            <a:ext cx="2402384" cy="4838700"/>
          </a:xfrm>
          <a:prstGeom prst="rect">
            <a:avLst/>
          </a:prstGeom>
          <a:noFill/>
          <a:ln>
            <a:noFill/>
          </a:ln>
        </p:spPr>
      </p:pic>
      <p:sp>
        <p:nvSpPr>
          <p:cNvPr id="325" name="Google Shape;325;p31"/>
          <p:cNvSpPr txBox="1"/>
          <p:nvPr>
            <p:ph type="title"/>
          </p:nvPr>
        </p:nvSpPr>
        <p:spPr>
          <a:xfrm>
            <a:off x="3028625" y="3796775"/>
            <a:ext cx="5882100" cy="841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US" b="1"/>
              <a:t>Danh sách hóa đơn</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pic>
        <p:nvPicPr>
          <p:cNvPr id="330" name="Google Shape;330;p32"/>
          <p:cNvPicPr preferRelativeResize="0"/>
          <p:nvPr/>
        </p:nvPicPr>
        <p:blipFill rotWithShape="1">
          <a:blip r:embed="rId1"/>
          <a:srcRect/>
          <a:stretch>
            <a:fillRect/>
          </a:stretch>
        </p:blipFill>
        <p:spPr>
          <a:xfrm>
            <a:off x="152400" y="152400"/>
            <a:ext cx="2373375" cy="4847600"/>
          </a:xfrm>
          <a:prstGeom prst="rect">
            <a:avLst/>
          </a:prstGeom>
          <a:noFill/>
          <a:ln>
            <a:noFill/>
          </a:ln>
        </p:spPr>
      </p:pic>
      <p:pic>
        <p:nvPicPr>
          <p:cNvPr id="331" name="Google Shape;331;p32"/>
          <p:cNvPicPr preferRelativeResize="0"/>
          <p:nvPr/>
        </p:nvPicPr>
        <p:blipFill rotWithShape="1">
          <a:blip r:embed="rId2"/>
          <a:srcRect/>
          <a:stretch>
            <a:fillRect/>
          </a:stretch>
        </p:blipFill>
        <p:spPr>
          <a:xfrm>
            <a:off x="2673825" y="152400"/>
            <a:ext cx="6236899" cy="3655175"/>
          </a:xfrm>
          <a:prstGeom prst="rect">
            <a:avLst/>
          </a:prstGeom>
          <a:noFill/>
          <a:ln>
            <a:noFill/>
          </a:ln>
        </p:spPr>
      </p:pic>
      <p:sp>
        <p:nvSpPr>
          <p:cNvPr id="332" name="Google Shape;332;p32"/>
          <p:cNvSpPr txBox="1"/>
          <p:nvPr>
            <p:ph type="title"/>
          </p:nvPr>
        </p:nvSpPr>
        <p:spPr>
          <a:xfrm>
            <a:off x="3028625" y="3796775"/>
            <a:ext cx="5882100" cy="841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US" b="1"/>
              <a:t>Danh sách nhân viên báo cáo</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36" name="Shape 336"/>
        <p:cNvGrpSpPr/>
        <p:nvPr/>
      </p:nvGrpSpPr>
      <p:grpSpPr>
        <a:xfrm>
          <a:off x="0" y="0"/>
          <a:ext cx="0" cy="0"/>
          <a:chOff x="0" y="0"/>
          <a:chExt cx="0" cy="0"/>
        </a:xfrm>
      </p:grpSpPr>
      <p:sp>
        <p:nvSpPr>
          <p:cNvPr id="337" name="Google Shape;337;p33"/>
          <p:cNvSpPr txBox="1"/>
          <p:nvPr>
            <p:ph type="title"/>
          </p:nvPr>
        </p:nvSpPr>
        <p:spPr>
          <a:xfrm>
            <a:off x="1888684" y="1746100"/>
            <a:ext cx="5377500" cy="16461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200"/>
              <a:buNone/>
            </a:pPr>
            <a:r>
              <a:rPr lang="en-US" sz="6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a:ea typeface="Times New Roman" panose="02020603050405020304"/>
                <a:cs typeface="Times New Roman" panose="02020603050405020304"/>
                <a:sym typeface="Times New Roman" panose="02020603050405020304"/>
              </a:rPr>
              <a:t>Figma</a:t>
            </a:r>
            <a:endParaRPr lang="en-US" sz="6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341" name="Shape 341"/>
        <p:cNvGrpSpPr/>
        <p:nvPr/>
      </p:nvGrpSpPr>
      <p:grpSpPr>
        <a:xfrm>
          <a:off x="0" y="0"/>
          <a:ext cx="0" cy="0"/>
          <a:chOff x="0" y="0"/>
          <a:chExt cx="0" cy="0"/>
        </a:xfrm>
      </p:grpSpPr>
      <p:pic>
        <p:nvPicPr>
          <p:cNvPr id="342" name="Google Shape;342;p34"/>
          <p:cNvPicPr preferRelativeResize="0"/>
          <p:nvPr/>
        </p:nvPicPr>
        <p:blipFill rotWithShape="1">
          <a:blip r:embed="rId1"/>
          <a:srcRect/>
          <a:stretch>
            <a:fillRect/>
          </a:stretch>
        </p:blipFill>
        <p:spPr>
          <a:xfrm>
            <a:off x="6165600" y="247650"/>
            <a:ext cx="2105025" cy="4648200"/>
          </a:xfrm>
          <a:prstGeom prst="rect">
            <a:avLst/>
          </a:prstGeom>
          <a:noFill/>
          <a:ln>
            <a:noFill/>
          </a:ln>
        </p:spPr>
      </p:pic>
      <p:sp>
        <p:nvSpPr>
          <p:cNvPr id="343" name="Google Shape;343;p34"/>
          <p:cNvSpPr txBox="1"/>
          <p:nvPr>
            <p:ph type="title"/>
          </p:nvPr>
        </p:nvSpPr>
        <p:spPr>
          <a:xfrm>
            <a:off x="1827750" y="2183125"/>
            <a:ext cx="3327000" cy="648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Trang đăng nhập</a:t>
            </a:r>
            <a:endParaRPr lang="en-US"/>
          </a:p>
        </p:txBody>
      </p:sp>
      <p:sp>
        <p:nvSpPr>
          <p:cNvPr id="344" name="Google Shape;344;p34"/>
          <p:cNvSpPr txBox="1"/>
          <p:nvPr>
            <p:ph type="title"/>
          </p:nvPr>
        </p:nvSpPr>
        <p:spPr>
          <a:xfrm>
            <a:off x="447825" y="449575"/>
            <a:ext cx="5220900" cy="648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App điện thoại - khách hàng</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348" name="Shape 348"/>
        <p:cNvGrpSpPr/>
        <p:nvPr/>
      </p:nvGrpSpPr>
      <p:grpSpPr>
        <a:xfrm>
          <a:off x="0" y="0"/>
          <a:ext cx="0" cy="0"/>
          <a:chOff x="0" y="0"/>
          <a:chExt cx="0" cy="0"/>
        </a:xfrm>
      </p:grpSpPr>
      <p:pic>
        <p:nvPicPr>
          <p:cNvPr id="349" name="Google Shape;349;p35"/>
          <p:cNvPicPr preferRelativeResize="0"/>
          <p:nvPr/>
        </p:nvPicPr>
        <p:blipFill rotWithShape="1">
          <a:blip r:embed="rId1"/>
          <a:srcRect/>
          <a:stretch>
            <a:fillRect/>
          </a:stretch>
        </p:blipFill>
        <p:spPr>
          <a:xfrm>
            <a:off x="6160025" y="242888"/>
            <a:ext cx="2076450" cy="4657725"/>
          </a:xfrm>
          <a:prstGeom prst="rect">
            <a:avLst/>
          </a:prstGeom>
          <a:noFill/>
          <a:ln>
            <a:noFill/>
          </a:ln>
        </p:spPr>
      </p:pic>
      <p:sp>
        <p:nvSpPr>
          <p:cNvPr id="350" name="Google Shape;350;p35"/>
          <p:cNvSpPr txBox="1"/>
          <p:nvPr>
            <p:ph type="title"/>
          </p:nvPr>
        </p:nvSpPr>
        <p:spPr>
          <a:xfrm>
            <a:off x="2727875" y="2204550"/>
            <a:ext cx="3327000" cy="648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Trang chủ</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354" name="Shape 354"/>
        <p:cNvGrpSpPr/>
        <p:nvPr/>
      </p:nvGrpSpPr>
      <p:grpSpPr>
        <a:xfrm>
          <a:off x="0" y="0"/>
          <a:ext cx="0" cy="0"/>
          <a:chOff x="0" y="0"/>
          <a:chExt cx="0" cy="0"/>
        </a:xfrm>
      </p:grpSpPr>
      <p:pic>
        <p:nvPicPr>
          <p:cNvPr id="355" name="Google Shape;355;p36"/>
          <p:cNvPicPr preferRelativeResize="0"/>
          <p:nvPr/>
        </p:nvPicPr>
        <p:blipFill rotWithShape="1">
          <a:blip r:embed="rId1"/>
          <a:srcRect/>
          <a:stretch>
            <a:fillRect/>
          </a:stretch>
        </p:blipFill>
        <p:spPr>
          <a:xfrm>
            <a:off x="6256025" y="252413"/>
            <a:ext cx="2114550" cy="4638675"/>
          </a:xfrm>
          <a:prstGeom prst="rect">
            <a:avLst/>
          </a:prstGeom>
          <a:noFill/>
          <a:ln>
            <a:noFill/>
          </a:ln>
        </p:spPr>
      </p:pic>
      <p:sp>
        <p:nvSpPr>
          <p:cNvPr id="356" name="Google Shape;356;p36"/>
          <p:cNvSpPr txBox="1"/>
          <p:nvPr>
            <p:ph type="title"/>
          </p:nvPr>
        </p:nvSpPr>
        <p:spPr>
          <a:xfrm>
            <a:off x="1827750" y="2183125"/>
            <a:ext cx="3327000" cy="648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Trang thanh toán</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360" name="Shape 360"/>
        <p:cNvGrpSpPr/>
        <p:nvPr/>
      </p:nvGrpSpPr>
      <p:grpSpPr>
        <a:xfrm>
          <a:off x="0" y="0"/>
          <a:ext cx="0" cy="0"/>
          <a:chOff x="0" y="0"/>
          <a:chExt cx="0" cy="0"/>
        </a:xfrm>
      </p:grpSpPr>
      <p:pic>
        <p:nvPicPr>
          <p:cNvPr id="361" name="Google Shape;361;p37"/>
          <p:cNvPicPr preferRelativeResize="0"/>
          <p:nvPr/>
        </p:nvPicPr>
        <p:blipFill rotWithShape="1">
          <a:blip r:embed="rId1"/>
          <a:srcRect/>
          <a:stretch>
            <a:fillRect/>
          </a:stretch>
        </p:blipFill>
        <p:spPr>
          <a:xfrm>
            <a:off x="6297175" y="242888"/>
            <a:ext cx="2114550" cy="4657725"/>
          </a:xfrm>
          <a:prstGeom prst="rect">
            <a:avLst/>
          </a:prstGeom>
          <a:noFill/>
          <a:ln>
            <a:noFill/>
          </a:ln>
        </p:spPr>
      </p:pic>
      <p:sp>
        <p:nvSpPr>
          <p:cNvPr id="362" name="Google Shape;362;p37"/>
          <p:cNvSpPr txBox="1"/>
          <p:nvPr>
            <p:ph type="title"/>
          </p:nvPr>
        </p:nvSpPr>
        <p:spPr>
          <a:xfrm>
            <a:off x="1827750" y="2183125"/>
            <a:ext cx="3327000" cy="648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Trang yêu cầu</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366" name="Shape 366"/>
        <p:cNvGrpSpPr/>
        <p:nvPr/>
      </p:nvGrpSpPr>
      <p:grpSpPr>
        <a:xfrm>
          <a:off x="0" y="0"/>
          <a:ext cx="0" cy="0"/>
          <a:chOff x="0" y="0"/>
          <a:chExt cx="0" cy="0"/>
        </a:xfrm>
      </p:grpSpPr>
      <p:pic>
        <p:nvPicPr>
          <p:cNvPr id="367" name="Google Shape;367;p38"/>
          <p:cNvPicPr preferRelativeResize="0"/>
          <p:nvPr/>
        </p:nvPicPr>
        <p:blipFill rotWithShape="1">
          <a:blip r:embed="rId1"/>
          <a:srcRect/>
          <a:stretch>
            <a:fillRect/>
          </a:stretch>
        </p:blipFill>
        <p:spPr>
          <a:xfrm>
            <a:off x="6338325" y="242875"/>
            <a:ext cx="2095500" cy="4657725"/>
          </a:xfrm>
          <a:prstGeom prst="rect">
            <a:avLst/>
          </a:prstGeom>
          <a:noFill/>
          <a:ln>
            <a:noFill/>
          </a:ln>
        </p:spPr>
      </p:pic>
      <p:sp>
        <p:nvSpPr>
          <p:cNvPr id="368" name="Google Shape;368;p38"/>
          <p:cNvSpPr txBox="1"/>
          <p:nvPr>
            <p:ph type="title"/>
          </p:nvPr>
        </p:nvSpPr>
        <p:spPr>
          <a:xfrm>
            <a:off x="1827750" y="2183125"/>
            <a:ext cx="3327000" cy="648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Trang thông báo</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372" name="Shape 372"/>
        <p:cNvGrpSpPr/>
        <p:nvPr/>
      </p:nvGrpSpPr>
      <p:grpSpPr>
        <a:xfrm>
          <a:off x="0" y="0"/>
          <a:ext cx="0" cy="0"/>
          <a:chOff x="0" y="0"/>
          <a:chExt cx="0" cy="0"/>
        </a:xfrm>
      </p:grpSpPr>
      <p:pic>
        <p:nvPicPr>
          <p:cNvPr id="373" name="Google Shape;373;p39"/>
          <p:cNvPicPr preferRelativeResize="0"/>
          <p:nvPr/>
        </p:nvPicPr>
        <p:blipFill rotWithShape="1">
          <a:blip r:embed="rId1"/>
          <a:srcRect/>
          <a:stretch>
            <a:fillRect/>
          </a:stretch>
        </p:blipFill>
        <p:spPr>
          <a:xfrm>
            <a:off x="1659650" y="0"/>
            <a:ext cx="6167625" cy="3867900"/>
          </a:xfrm>
          <a:prstGeom prst="rect">
            <a:avLst/>
          </a:prstGeom>
          <a:noFill/>
          <a:ln>
            <a:noFill/>
          </a:ln>
        </p:spPr>
      </p:pic>
      <p:sp>
        <p:nvSpPr>
          <p:cNvPr id="374" name="Google Shape;374;p39"/>
          <p:cNvSpPr txBox="1"/>
          <p:nvPr>
            <p:ph type="title"/>
          </p:nvPr>
        </p:nvSpPr>
        <p:spPr>
          <a:xfrm>
            <a:off x="1802413" y="4112250"/>
            <a:ext cx="5882100" cy="841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US" b="1"/>
              <a:t>Danh sách nhân viên</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46" name="Shape 146"/>
        <p:cNvGrpSpPr/>
        <p:nvPr/>
      </p:nvGrpSpPr>
      <p:grpSpPr>
        <a:xfrm>
          <a:off x="0" y="0"/>
          <a:ext cx="0" cy="0"/>
          <a:chOff x="0" y="0"/>
          <a:chExt cx="0" cy="0"/>
        </a:xfrm>
      </p:grpSpPr>
      <p:sp>
        <p:nvSpPr>
          <p:cNvPr id="147" name="Google Shape;147;p4"/>
          <p:cNvSpPr txBox="1"/>
          <p:nvPr>
            <p:ph type="title"/>
          </p:nvPr>
        </p:nvSpPr>
        <p:spPr>
          <a:xfrm>
            <a:off x="819150" y="458750"/>
            <a:ext cx="7505700" cy="70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3600">
                <a:solidFill>
                  <a:srgbClr val="1E224A"/>
                </a:solidFill>
                <a:latin typeface="Times New Roman" panose="02020603050405020304"/>
                <a:ea typeface="Times New Roman" panose="02020603050405020304"/>
                <a:cs typeface="Times New Roman" panose="02020603050405020304"/>
                <a:sym typeface="Times New Roman" panose="02020603050405020304"/>
              </a:rPr>
              <a:t>Giới thiệu đề tài</a:t>
            </a:r>
            <a:endParaRPr sz="3600">
              <a:solidFill>
                <a:srgbClr val="1E224A"/>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8" name="Google Shape;148;p4"/>
          <p:cNvSpPr txBox="1"/>
          <p:nvPr>
            <p:ph type="body" idx="1"/>
          </p:nvPr>
        </p:nvSpPr>
        <p:spPr>
          <a:xfrm>
            <a:off x="819150" y="1424350"/>
            <a:ext cx="7505700" cy="307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300"/>
              <a:buNone/>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Công ty cổ phần dịch vụ du lịch TKGD là một doanh nghiệp tập trung chủ yếu vào việc tổ chức các tour du lịch nội địa. </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0"/>
              </a:spcAft>
              <a:buSzPts val="1300"/>
              <a:buNone/>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Quyết định mở rộng hoạt động kinh doanh với lĩnh vực khách sạn. Doanh nghiệp nhấn mạnh tầm quan trọng của phần mềm quản lý trong thời đại Công nghệ 4.0, đặc biệt là User Interface - Giao diện Người dùng. </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1200"/>
              </a:spcBef>
              <a:spcAft>
                <a:spcPts val="1200"/>
              </a:spcAft>
              <a:buSzPts val="1300"/>
              <a:buNone/>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Lúc này đây, nhóm 19 sẽ hóa thân vào đội ngũ thiết kế giao diện cho đề án “</a:t>
            </a:r>
            <a:r>
              <a:rPr lang="en-US" sz="1800" i="1">
                <a:solidFill>
                  <a:srgbClr val="000000"/>
                </a:solidFill>
                <a:latin typeface="Times New Roman" panose="02020603050405020304"/>
                <a:ea typeface="Times New Roman" panose="02020603050405020304"/>
                <a:cs typeface="Times New Roman" panose="02020603050405020304"/>
                <a:sym typeface="Times New Roman" panose="02020603050405020304"/>
              </a:rPr>
              <a:t>Khách sạn TKGD”</a:t>
            </a: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 do Công ty cổ phần dịch vụ du lịch TKGD đầu tư.</a:t>
            </a:r>
            <a:endParaRPr sz="1800">
              <a:latin typeface="Times New Roman" panose="02020603050405020304"/>
              <a:ea typeface="Times New Roman" panose="02020603050405020304"/>
              <a:cs typeface="Times New Roman" panose="02020603050405020304"/>
              <a:sym typeface="Times New Roman" panose="02020603050405020304"/>
            </a:endParaRPr>
          </a:p>
        </p:txBody>
      </p:sp>
      <p:sp>
        <p:nvSpPr>
          <p:cNvPr id="149" name="Google Shape;149;p4"/>
          <p:cNvSpPr txBox="1"/>
          <p:nvPr/>
        </p:nvSpPr>
        <p:spPr>
          <a:xfrm>
            <a:off x="819145" y="1048270"/>
            <a:ext cx="6284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1E224A"/>
                </a:solidFill>
                <a:latin typeface="Times New Roman" panose="02020603050405020304"/>
                <a:ea typeface="Times New Roman" panose="02020603050405020304"/>
                <a:cs typeface="Times New Roman" panose="02020603050405020304"/>
                <a:sym typeface="Times New Roman" panose="02020603050405020304"/>
              </a:rPr>
              <a:t>	</a:t>
            </a:r>
            <a:r>
              <a:rPr lang="en-US" sz="2400" b="1">
                <a:solidFill>
                  <a:srgbClr val="1E224A"/>
                </a:solidFill>
                <a:latin typeface="Times New Roman" panose="02020603050405020304"/>
                <a:ea typeface="Times New Roman" panose="02020603050405020304"/>
                <a:cs typeface="Times New Roman" panose="02020603050405020304"/>
                <a:sym typeface="Times New Roman" panose="02020603050405020304"/>
              </a:rPr>
              <a:t>Bối cảnh</a:t>
            </a:r>
            <a:endParaRPr sz="2400" b="1" i="0" u="none" strike="noStrike" cap="none">
              <a:solidFill>
                <a:srgbClr val="1E224A"/>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378" name="Shape 378"/>
        <p:cNvGrpSpPr/>
        <p:nvPr/>
      </p:nvGrpSpPr>
      <p:grpSpPr>
        <a:xfrm>
          <a:off x="0" y="0"/>
          <a:ext cx="0" cy="0"/>
          <a:chOff x="0" y="0"/>
          <a:chExt cx="0" cy="0"/>
        </a:xfrm>
      </p:grpSpPr>
      <p:pic>
        <p:nvPicPr>
          <p:cNvPr id="379" name="Google Shape;379;p40"/>
          <p:cNvPicPr preferRelativeResize="0"/>
          <p:nvPr/>
        </p:nvPicPr>
        <p:blipFill rotWithShape="1">
          <a:blip r:embed="rId1"/>
          <a:srcRect/>
          <a:stretch>
            <a:fillRect/>
          </a:stretch>
        </p:blipFill>
        <p:spPr>
          <a:xfrm>
            <a:off x="1399038" y="0"/>
            <a:ext cx="6345925" cy="4155950"/>
          </a:xfrm>
          <a:prstGeom prst="rect">
            <a:avLst/>
          </a:prstGeom>
          <a:noFill/>
          <a:ln>
            <a:noFill/>
          </a:ln>
        </p:spPr>
      </p:pic>
      <p:sp>
        <p:nvSpPr>
          <p:cNvPr id="380" name="Google Shape;380;p40"/>
          <p:cNvSpPr txBox="1"/>
          <p:nvPr>
            <p:ph type="title"/>
          </p:nvPr>
        </p:nvSpPr>
        <p:spPr>
          <a:xfrm>
            <a:off x="1630950" y="4155950"/>
            <a:ext cx="5882100" cy="841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US" b="1"/>
              <a:t>Thêm nhân viên</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384" name="Shape 384"/>
        <p:cNvGrpSpPr/>
        <p:nvPr/>
      </p:nvGrpSpPr>
      <p:grpSpPr>
        <a:xfrm>
          <a:off x="0" y="0"/>
          <a:ext cx="0" cy="0"/>
          <a:chOff x="0" y="0"/>
          <a:chExt cx="0" cy="0"/>
        </a:xfrm>
      </p:grpSpPr>
      <p:pic>
        <p:nvPicPr>
          <p:cNvPr id="385" name="Google Shape;385;p41"/>
          <p:cNvPicPr preferRelativeResize="0"/>
          <p:nvPr/>
        </p:nvPicPr>
        <p:blipFill rotWithShape="1">
          <a:blip r:embed="rId1"/>
          <a:srcRect/>
          <a:stretch>
            <a:fillRect/>
          </a:stretch>
        </p:blipFill>
        <p:spPr>
          <a:xfrm>
            <a:off x="1385313" y="0"/>
            <a:ext cx="6373375" cy="4114800"/>
          </a:xfrm>
          <a:prstGeom prst="rect">
            <a:avLst/>
          </a:prstGeom>
          <a:noFill/>
          <a:ln>
            <a:noFill/>
          </a:ln>
        </p:spPr>
      </p:pic>
      <p:sp>
        <p:nvSpPr>
          <p:cNvPr id="386" name="Google Shape;386;p41"/>
          <p:cNvSpPr txBox="1"/>
          <p:nvPr>
            <p:ph type="title"/>
          </p:nvPr>
        </p:nvSpPr>
        <p:spPr>
          <a:xfrm>
            <a:off x="1630963" y="4114800"/>
            <a:ext cx="5882100" cy="841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US" b="1"/>
              <a:t>Danh sách phòng</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390" name="Shape 390"/>
        <p:cNvGrpSpPr/>
        <p:nvPr/>
      </p:nvGrpSpPr>
      <p:grpSpPr>
        <a:xfrm>
          <a:off x="0" y="0"/>
          <a:ext cx="0" cy="0"/>
          <a:chOff x="0" y="0"/>
          <a:chExt cx="0" cy="0"/>
        </a:xfrm>
      </p:grpSpPr>
      <p:pic>
        <p:nvPicPr>
          <p:cNvPr id="391" name="Google Shape;391;p42"/>
          <p:cNvPicPr preferRelativeResize="0"/>
          <p:nvPr/>
        </p:nvPicPr>
        <p:blipFill rotWithShape="1">
          <a:blip r:embed="rId1"/>
          <a:srcRect/>
          <a:stretch>
            <a:fillRect/>
          </a:stretch>
        </p:blipFill>
        <p:spPr>
          <a:xfrm>
            <a:off x="1295400" y="0"/>
            <a:ext cx="6553200" cy="4059925"/>
          </a:xfrm>
          <a:prstGeom prst="rect">
            <a:avLst/>
          </a:prstGeom>
          <a:noFill/>
          <a:ln>
            <a:noFill/>
          </a:ln>
        </p:spPr>
      </p:pic>
      <p:sp>
        <p:nvSpPr>
          <p:cNvPr id="392" name="Google Shape;392;p42"/>
          <p:cNvSpPr txBox="1"/>
          <p:nvPr>
            <p:ph type="title"/>
          </p:nvPr>
        </p:nvSpPr>
        <p:spPr>
          <a:xfrm>
            <a:off x="1711875" y="4059925"/>
            <a:ext cx="5882100" cy="841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US" b="1"/>
              <a:t>Thêm phòng</a:t>
            </a:r>
            <a:endParaRPr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396" name="Shape 396"/>
        <p:cNvGrpSpPr/>
        <p:nvPr/>
      </p:nvGrpSpPr>
      <p:grpSpPr>
        <a:xfrm>
          <a:off x="0" y="0"/>
          <a:ext cx="0" cy="0"/>
          <a:chOff x="0" y="0"/>
          <a:chExt cx="0" cy="0"/>
        </a:xfrm>
      </p:grpSpPr>
      <p:pic>
        <p:nvPicPr>
          <p:cNvPr id="397" name="Google Shape;397;p43"/>
          <p:cNvPicPr preferRelativeResize="0"/>
          <p:nvPr/>
        </p:nvPicPr>
        <p:blipFill rotWithShape="1">
          <a:blip r:embed="rId1"/>
          <a:srcRect/>
          <a:stretch>
            <a:fillRect/>
          </a:stretch>
        </p:blipFill>
        <p:spPr>
          <a:xfrm>
            <a:off x="1187550" y="0"/>
            <a:ext cx="6543675" cy="3796775"/>
          </a:xfrm>
          <a:prstGeom prst="rect">
            <a:avLst/>
          </a:prstGeom>
          <a:noFill/>
          <a:ln>
            <a:noFill/>
          </a:ln>
        </p:spPr>
      </p:pic>
      <p:sp>
        <p:nvSpPr>
          <p:cNvPr id="398" name="Google Shape;398;p43"/>
          <p:cNvSpPr txBox="1"/>
          <p:nvPr>
            <p:ph type="title"/>
          </p:nvPr>
        </p:nvSpPr>
        <p:spPr>
          <a:xfrm>
            <a:off x="1518338" y="3796775"/>
            <a:ext cx="5882100" cy="841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US" b="1"/>
              <a:t>Danh sách đơn đặt phòng</a:t>
            </a:r>
            <a:endParaRPr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402" name="Shape 402"/>
        <p:cNvGrpSpPr/>
        <p:nvPr/>
      </p:nvGrpSpPr>
      <p:grpSpPr>
        <a:xfrm>
          <a:off x="0" y="0"/>
          <a:ext cx="0" cy="0"/>
          <a:chOff x="0" y="0"/>
          <a:chExt cx="0" cy="0"/>
        </a:xfrm>
      </p:grpSpPr>
      <p:pic>
        <p:nvPicPr>
          <p:cNvPr id="403" name="Google Shape;403;p44"/>
          <p:cNvPicPr preferRelativeResize="0"/>
          <p:nvPr/>
        </p:nvPicPr>
        <p:blipFill rotWithShape="1">
          <a:blip r:embed="rId1"/>
          <a:srcRect/>
          <a:stretch>
            <a:fillRect/>
          </a:stretch>
        </p:blipFill>
        <p:spPr>
          <a:xfrm>
            <a:off x="1364125" y="205175"/>
            <a:ext cx="6148925" cy="3937050"/>
          </a:xfrm>
          <a:prstGeom prst="rect">
            <a:avLst/>
          </a:prstGeom>
          <a:noFill/>
          <a:ln>
            <a:noFill/>
          </a:ln>
        </p:spPr>
      </p:pic>
      <p:sp>
        <p:nvSpPr>
          <p:cNvPr id="404" name="Google Shape;404;p44"/>
          <p:cNvSpPr txBox="1"/>
          <p:nvPr>
            <p:ph type="title"/>
          </p:nvPr>
        </p:nvSpPr>
        <p:spPr>
          <a:xfrm>
            <a:off x="1630950" y="4142225"/>
            <a:ext cx="5882100" cy="841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US" b="1"/>
              <a:t>Danh sách dịch vụ</a:t>
            </a:r>
            <a:endParaRPr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408" name="Shape 408"/>
        <p:cNvGrpSpPr/>
        <p:nvPr/>
      </p:nvGrpSpPr>
      <p:grpSpPr>
        <a:xfrm>
          <a:off x="0" y="0"/>
          <a:ext cx="0" cy="0"/>
          <a:chOff x="0" y="0"/>
          <a:chExt cx="0" cy="0"/>
        </a:xfrm>
      </p:grpSpPr>
      <p:pic>
        <p:nvPicPr>
          <p:cNvPr id="409" name="Google Shape;409;p45"/>
          <p:cNvPicPr preferRelativeResize="0"/>
          <p:nvPr/>
        </p:nvPicPr>
        <p:blipFill rotWithShape="1">
          <a:blip r:embed="rId1"/>
          <a:srcRect/>
          <a:stretch>
            <a:fillRect/>
          </a:stretch>
        </p:blipFill>
        <p:spPr>
          <a:xfrm>
            <a:off x="1349650" y="198100"/>
            <a:ext cx="6606550" cy="3895351"/>
          </a:xfrm>
          <a:prstGeom prst="rect">
            <a:avLst/>
          </a:prstGeom>
          <a:noFill/>
          <a:ln>
            <a:noFill/>
          </a:ln>
        </p:spPr>
      </p:pic>
      <p:sp>
        <p:nvSpPr>
          <p:cNvPr id="410" name="Google Shape;410;p45"/>
          <p:cNvSpPr txBox="1"/>
          <p:nvPr>
            <p:ph type="title"/>
          </p:nvPr>
        </p:nvSpPr>
        <p:spPr>
          <a:xfrm>
            <a:off x="1711875" y="4059925"/>
            <a:ext cx="5882100" cy="841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US" b="1"/>
              <a:t>Thêm dịch vụ</a:t>
            </a:r>
            <a:endParaRPr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414" name="Shape 414"/>
        <p:cNvGrpSpPr/>
        <p:nvPr/>
      </p:nvGrpSpPr>
      <p:grpSpPr>
        <a:xfrm>
          <a:off x="0" y="0"/>
          <a:ext cx="0" cy="0"/>
          <a:chOff x="0" y="0"/>
          <a:chExt cx="0" cy="0"/>
        </a:xfrm>
      </p:grpSpPr>
      <p:pic>
        <p:nvPicPr>
          <p:cNvPr id="415" name="Google Shape;415;p46"/>
          <p:cNvPicPr preferRelativeResize="0"/>
          <p:nvPr/>
        </p:nvPicPr>
        <p:blipFill rotWithShape="1">
          <a:blip r:embed="rId1"/>
          <a:srcRect/>
          <a:stretch>
            <a:fillRect/>
          </a:stretch>
        </p:blipFill>
        <p:spPr>
          <a:xfrm>
            <a:off x="1465550" y="185812"/>
            <a:ext cx="6212900" cy="3490088"/>
          </a:xfrm>
          <a:prstGeom prst="rect">
            <a:avLst/>
          </a:prstGeom>
          <a:noFill/>
          <a:ln>
            <a:noFill/>
          </a:ln>
        </p:spPr>
      </p:pic>
      <p:sp>
        <p:nvSpPr>
          <p:cNvPr id="416" name="Google Shape;416;p46"/>
          <p:cNvSpPr txBox="1"/>
          <p:nvPr>
            <p:ph type="title"/>
          </p:nvPr>
        </p:nvSpPr>
        <p:spPr>
          <a:xfrm>
            <a:off x="1573213" y="3675900"/>
            <a:ext cx="5882100" cy="841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US" b="1"/>
              <a:t>Danh sách tài khoản</a:t>
            </a:r>
            <a:endParaRPr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420" name="Shape 420"/>
        <p:cNvGrpSpPr/>
        <p:nvPr/>
      </p:nvGrpSpPr>
      <p:grpSpPr>
        <a:xfrm>
          <a:off x="0" y="0"/>
          <a:ext cx="0" cy="0"/>
          <a:chOff x="0" y="0"/>
          <a:chExt cx="0" cy="0"/>
        </a:xfrm>
      </p:grpSpPr>
      <p:pic>
        <p:nvPicPr>
          <p:cNvPr id="421" name="Google Shape;421;p47"/>
          <p:cNvPicPr preferRelativeResize="0"/>
          <p:nvPr/>
        </p:nvPicPr>
        <p:blipFill rotWithShape="1">
          <a:blip r:embed="rId1"/>
          <a:srcRect/>
          <a:stretch>
            <a:fillRect/>
          </a:stretch>
        </p:blipFill>
        <p:spPr>
          <a:xfrm>
            <a:off x="1300163" y="0"/>
            <a:ext cx="6543675" cy="4238250"/>
          </a:xfrm>
          <a:prstGeom prst="rect">
            <a:avLst/>
          </a:prstGeom>
          <a:noFill/>
          <a:ln>
            <a:noFill/>
          </a:ln>
        </p:spPr>
      </p:pic>
      <p:sp>
        <p:nvSpPr>
          <p:cNvPr id="422" name="Google Shape;422;p47"/>
          <p:cNvSpPr txBox="1"/>
          <p:nvPr>
            <p:ph type="title"/>
          </p:nvPr>
        </p:nvSpPr>
        <p:spPr>
          <a:xfrm>
            <a:off x="1630963" y="4238250"/>
            <a:ext cx="5882100" cy="841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US" b="1"/>
              <a:t>Thêm tài khoản khách hàng</a:t>
            </a:r>
            <a:endParaRPr b="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426" name="Shape 426"/>
        <p:cNvGrpSpPr/>
        <p:nvPr/>
      </p:nvGrpSpPr>
      <p:grpSpPr>
        <a:xfrm>
          <a:off x="0" y="0"/>
          <a:ext cx="0" cy="0"/>
          <a:chOff x="0" y="0"/>
          <a:chExt cx="0" cy="0"/>
        </a:xfrm>
      </p:grpSpPr>
      <p:pic>
        <p:nvPicPr>
          <p:cNvPr id="427" name="Google Shape;427;p48"/>
          <p:cNvPicPr preferRelativeResize="0"/>
          <p:nvPr/>
        </p:nvPicPr>
        <p:blipFill rotWithShape="1">
          <a:blip r:embed="rId1"/>
          <a:srcRect/>
          <a:stretch>
            <a:fillRect/>
          </a:stretch>
        </p:blipFill>
        <p:spPr>
          <a:xfrm>
            <a:off x="1289300" y="0"/>
            <a:ext cx="6441950" cy="4073650"/>
          </a:xfrm>
          <a:prstGeom prst="rect">
            <a:avLst/>
          </a:prstGeom>
          <a:noFill/>
          <a:ln>
            <a:noFill/>
          </a:ln>
        </p:spPr>
      </p:pic>
      <p:sp>
        <p:nvSpPr>
          <p:cNvPr id="428" name="Google Shape;428;p48"/>
          <p:cNvSpPr txBox="1"/>
          <p:nvPr>
            <p:ph type="title"/>
          </p:nvPr>
        </p:nvSpPr>
        <p:spPr>
          <a:xfrm>
            <a:off x="1569225" y="4073650"/>
            <a:ext cx="5882100" cy="841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US" b="1"/>
              <a:t>Danh sách hóa đơn</a:t>
            </a:r>
            <a:endParaRPr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432" name="Shape 432"/>
        <p:cNvGrpSpPr/>
        <p:nvPr/>
      </p:nvGrpSpPr>
      <p:grpSpPr>
        <a:xfrm>
          <a:off x="0" y="0"/>
          <a:ext cx="0" cy="0"/>
          <a:chOff x="0" y="0"/>
          <a:chExt cx="0" cy="0"/>
        </a:xfrm>
      </p:grpSpPr>
      <p:pic>
        <p:nvPicPr>
          <p:cNvPr id="433" name="Google Shape;433;p49"/>
          <p:cNvPicPr preferRelativeResize="0"/>
          <p:nvPr/>
        </p:nvPicPr>
        <p:blipFill rotWithShape="1">
          <a:blip r:embed="rId1"/>
          <a:srcRect/>
          <a:stretch>
            <a:fillRect/>
          </a:stretch>
        </p:blipFill>
        <p:spPr>
          <a:xfrm>
            <a:off x="1223400" y="0"/>
            <a:ext cx="6562725" cy="3922775"/>
          </a:xfrm>
          <a:prstGeom prst="rect">
            <a:avLst/>
          </a:prstGeom>
          <a:noFill/>
          <a:ln>
            <a:noFill/>
          </a:ln>
        </p:spPr>
      </p:pic>
      <p:sp>
        <p:nvSpPr>
          <p:cNvPr id="434" name="Google Shape;434;p49"/>
          <p:cNvSpPr txBox="1"/>
          <p:nvPr>
            <p:ph type="title"/>
          </p:nvPr>
        </p:nvSpPr>
        <p:spPr>
          <a:xfrm>
            <a:off x="1563713" y="3922775"/>
            <a:ext cx="5882100" cy="8418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US" b="1"/>
              <a:t>Danh sách báo cáo</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53" name="Shape 153"/>
        <p:cNvGrpSpPr/>
        <p:nvPr/>
      </p:nvGrpSpPr>
      <p:grpSpPr>
        <a:xfrm>
          <a:off x="0" y="0"/>
          <a:ext cx="0" cy="0"/>
          <a:chOff x="0" y="0"/>
          <a:chExt cx="0" cy="0"/>
        </a:xfrm>
      </p:grpSpPr>
      <p:sp>
        <p:nvSpPr>
          <p:cNvPr id="154" name="Google Shape;154;p5"/>
          <p:cNvSpPr txBox="1"/>
          <p:nvPr>
            <p:ph type="title"/>
          </p:nvPr>
        </p:nvSpPr>
        <p:spPr>
          <a:xfrm>
            <a:off x="1888684" y="1746100"/>
            <a:ext cx="5377500" cy="16461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200"/>
              <a:buNone/>
            </a:pPr>
            <a:r>
              <a:rPr lang="en-US" sz="6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a:ea typeface="Times New Roman" panose="02020603050405020304"/>
                <a:cs typeface="Times New Roman" panose="02020603050405020304"/>
                <a:sym typeface="Times New Roman" panose="02020603050405020304"/>
              </a:rPr>
              <a:t>Kịch bản</a:t>
            </a:r>
            <a:endParaRPr lang="en-US" sz="6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438" name="Shape 438"/>
        <p:cNvGrpSpPr/>
        <p:nvPr/>
      </p:nvGrpSpPr>
      <p:grpSpPr>
        <a:xfrm>
          <a:off x="0" y="0"/>
          <a:ext cx="0" cy="0"/>
          <a:chOff x="0" y="0"/>
          <a:chExt cx="0" cy="0"/>
        </a:xfrm>
      </p:grpSpPr>
      <p:sp>
        <p:nvSpPr>
          <p:cNvPr id="439" name="Google Shape;439;p50"/>
          <p:cNvSpPr txBox="1"/>
          <p:nvPr>
            <p:ph type="title"/>
          </p:nvPr>
        </p:nvSpPr>
        <p:spPr>
          <a:xfrm>
            <a:off x="1883604" y="1748640"/>
            <a:ext cx="5377500" cy="16461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200"/>
              <a:buNone/>
            </a:pPr>
            <a:r>
              <a:rPr lang="en-US" sz="6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a:ea typeface="Times New Roman" panose="02020603050405020304"/>
                <a:cs typeface="Times New Roman" panose="02020603050405020304"/>
                <a:sym typeface="Times New Roman" panose="02020603050405020304"/>
              </a:rPr>
              <a:t>Đánh giá</a:t>
            </a:r>
            <a:endParaRPr lang="en-US" sz="6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443" name="Shape 443"/>
        <p:cNvGrpSpPr/>
        <p:nvPr/>
      </p:nvGrpSpPr>
      <p:grpSpPr>
        <a:xfrm>
          <a:off x="0" y="0"/>
          <a:ext cx="0" cy="0"/>
          <a:chOff x="0" y="0"/>
          <a:chExt cx="0" cy="0"/>
        </a:xfrm>
      </p:grpSpPr>
      <p:sp>
        <p:nvSpPr>
          <p:cNvPr id="444" name="Google Shape;444;p51"/>
          <p:cNvSpPr txBox="1"/>
          <p:nvPr>
            <p:ph type="title"/>
          </p:nvPr>
        </p:nvSpPr>
        <p:spPr>
          <a:xfrm>
            <a:off x="819150" y="336965"/>
            <a:ext cx="7505700" cy="954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3600">
                <a:solidFill>
                  <a:srgbClr val="1E224A"/>
                </a:solidFill>
                <a:latin typeface="Times New Roman" panose="02020603050405020304"/>
                <a:ea typeface="Times New Roman" panose="02020603050405020304"/>
                <a:cs typeface="Times New Roman" panose="02020603050405020304"/>
                <a:sym typeface="Times New Roman" panose="02020603050405020304"/>
              </a:rPr>
              <a:t>Đánh giá</a:t>
            </a:r>
            <a:endParaRPr sz="3600">
              <a:solidFill>
                <a:srgbClr val="1E224A"/>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45" name="Google Shape;445;p51"/>
          <p:cNvPicPr preferRelativeResize="0"/>
          <p:nvPr/>
        </p:nvPicPr>
        <p:blipFill rotWithShape="1">
          <a:blip r:embed="rId1"/>
          <a:srcRect/>
          <a:stretch>
            <a:fillRect/>
          </a:stretch>
        </p:blipFill>
        <p:spPr>
          <a:xfrm>
            <a:off x="2501900" y="1100455"/>
            <a:ext cx="4349115" cy="365633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449" name="Shape 449"/>
        <p:cNvGrpSpPr/>
        <p:nvPr/>
      </p:nvGrpSpPr>
      <p:grpSpPr>
        <a:xfrm>
          <a:off x="0" y="0"/>
          <a:ext cx="0" cy="0"/>
          <a:chOff x="0" y="0"/>
          <a:chExt cx="0" cy="0"/>
        </a:xfrm>
      </p:grpSpPr>
      <p:sp>
        <p:nvSpPr>
          <p:cNvPr id="450" name="Google Shape;450;p52"/>
          <p:cNvSpPr txBox="1"/>
          <p:nvPr>
            <p:ph type="title"/>
          </p:nvPr>
        </p:nvSpPr>
        <p:spPr>
          <a:xfrm>
            <a:off x="819150" y="336965"/>
            <a:ext cx="7505700" cy="954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3600">
                <a:solidFill>
                  <a:srgbClr val="1E224A"/>
                </a:solidFill>
                <a:latin typeface="Times New Roman" panose="02020603050405020304"/>
                <a:ea typeface="Times New Roman" panose="02020603050405020304"/>
                <a:cs typeface="Times New Roman" panose="02020603050405020304"/>
                <a:sym typeface="Times New Roman" panose="02020603050405020304"/>
              </a:rPr>
              <a:t>Đánh giá</a:t>
            </a:r>
            <a:endParaRPr sz="3600">
              <a:solidFill>
                <a:srgbClr val="1E224A"/>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51" name="Google Shape;451;p52"/>
          <p:cNvPicPr preferRelativeResize="0"/>
          <p:nvPr/>
        </p:nvPicPr>
        <p:blipFill rotWithShape="1">
          <a:blip r:embed="rId1"/>
          <a:srcRect/>
          <a:stretch>
            <a:fillRect/>
          </a:stretch>
        </p:blipFill>
        <p:spPr>
          <a:xfrm>
            <a:off x="1273810" y="1219200"/>
            <a:ext cx="6819900" cy="33623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455" name="Shape 455"/>
        <p:cNvGrpSpPr/>
        <p:nvPr/>
      </p:nvGrpSpPr>
      <p:grpSpPr>
        <a:xfrm>
          <a:off x="0" y="0"/>
          <a:ext cx="0" cy="0"/>
          <a:chOff x="0" y="0"/>
          <a:chExt cx="0" cy="0"/>
        </a:xfrm>
      </p:grpSpPr>
      <p:sp>
        <p:nvSpPr>
          <p:cNvPr id="456" name="Google Shape;456;p53"/>
          <p:cNvSpPr txBox="1"/>
          <p:nvPr>
            <p:ph type="title"/>
          </p:nvPr>
        </p:nvSpPr>
        <p:spPr>
          <a:xfrm>
            <a:off x="819150" y="336965"/>
            <a:ext cx="7505700" cy="954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3600">
                <a:solidFill>
                  <a:srgbClr val="1E224A"/>
                </a:solidFill>
                <a:latin typeface="Times New Roman" panose="02020603050405020304"/>
                <a:ea typeface="Times New Roman" panose="02020603050405020304"/>
                <a:cs typeface="Times New Roman" panose="02020603050405020304"/>
                <a:sym typeface="Times New Roman" panose="02020603050405020304"/>
              </a:rPr>
              <a:t>Đánh giá</a:t>
            </a:r>
            <a:endParaRPr sz="3600">
              <a:solidFill>
                <a:srgbClr val="1E224A"/>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57" name="Google Shape;457;p53"/>
          <p:cNvPicPr preferRelativeResize="0"/>
          <p:nvPr/>
        </p:nvPicPr>
        <p:blipFill rotWithShape="1">
          <a:blip r:embed="rId1"/>
          <a:srcRect/>
          <a:stretch>
            <a:fillRect/>
          </a:stretch>
        </p:blipFill>
        <p:spPr>
          <a:xfrm>
            <a:off x="2157730" y="1110615"/>
            <a:ext cx="5074920" cy="353822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461" name="Shape 461"/>
        <p:cNvGrpSpPr/>
        <p:nvPr/>
      </p:nvGrpSpPr>
      <p:grpSpPr>
        <a:xfrm>
          <a:off x="0" y="0"/>
          <a:ext cx="0" cy="0"/>
          <a:chOff x="0" y="0"/>
          <a:chExt cx="0" cy="0"/>
        </a:xfrm>
      </p:grpSpPr>
      <p:sp>
        <p:nvSpPr>
          <p:cNvPr id="462" name="Google Shape;462;p54"/>
          <p:cNvSpPr txBox="1"/>
          <p:nvPr>
            <p:ph type="title"/>
          </p:nvPr>
        </p:nvSpPr>
        <p:spPr>
          <a:xfrm>
            <a:off x="1888684" y="1746100"/>
            <a:ext cx="5377500" cy="16461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200"/>
              <a:buNone/>
            </a:pPr>
            <a:r>
              <a:rPr lang="en-US" sz="6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a:ea typeface="Times New Roman" panose="02020603050405020304"/>
                <a:cs typeface="Times New Roman" panose="02020603050405020304"/>
                <a:sym typeface="Times New Roman" panose="02020603050405020304"/>
              </a:rPr>
              <a:t>Kết luận</a:t>
            </a:r>
            <a:endParaRPr lang="en-US" sz="6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466" name="Shape 466"/>
        <p:cNvGrpSpPr/>
        <p:nvPr/>
      </p:nvGrpSpPr>
      <p:grpSpPr>
        <a:xfrm>
          <a:off x="0" y="0"/>
          <a:ext cx="0" cy="0"/>
          <a:chOff x="0" y="0"/>
          <a:chExt cx="0" cy="0"/>
        </a:xfrm>
      </p:grpSpPr>
      <p:sp>
        <p:nvSpPr>
          <p:cNvPr id="467" name="Google Shape;467;p55"/>
          <p:cNvSpPr txBox="1"/>
          <p:nvPr>
            <p:ph type="title"/>
          </p:nvPr>
        </p:nvSpPr>
        <p:spPr>
          <a:xfrm>
            <a:off x="819150" y="575725"/>
            <a:ext cx="7505700" cy="954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3600">
                <a:solidFill>
                  <a:srgbClr val="1E224A"/>
                </a:solidFill>
                <a:latin typeface="Times New Roman" panose="02020603050405020304"/>
                <a:ea typeface="Times New Roman" panose="02020603050405020304"/>
                <a:cs typeface="Times New Roman" panose="02020603050405020304"/>
                <a:sym typeface="Times New Roman" panose="02020603050405020304"/>
              </a:rPr>
              <a:t>Kết Luận</a:t>
            </a:r>
            <a:endParaRPr sz="3600">
              <a:solidFill>
                <a:srgbClr val="1E224A"/>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68" name="Google Shape;468;p55"/>
          <p:cNvSpPr txBox="1"/>
          <p:nvPr>
            <p:ph type="body" idx="1"/>
          </p:nvPr>
        </p:nvSpPr>
        <p:spPr>
          <a:xfrm>
            <a:off x="819150" y="1990725"/>
            <a:ext cx="3686100" cy="2448000"/>
          </a:xfrm>
          <a:prstGeom prst="rect">
            <a:avLst/>
          </a:prstGeom>
          <a:noFill/>
          <a:ln>
            <a:noFill/>
          </a:ln>
        </p:spPr>
        <p:txBody>
          <a:bodyPr spcFirstLastPara="1" wrap="square" lIns="91425" tIns="91425" rIns="91425" bIns="91425" anchor="t" anchorCtr="0">
            <a:normAutofit/>
          </a:bodyPr>
          <a:lstStyle/>
          <a:p>
            <a:pPr marL="146050" lvl="0" indent="0" algn="l" rtl="0">
              <a:lnSpc>
                <a:spcPct val="115000"/>
              </a:lnSpc>
              <a:spcBef>
                <a:spcPts val="0"/>
              </a:spcBef>
              <a:spcAft>
                <a:spcPts val="0"/>
              </a:spcAft>
              <a:buSzPts val="1300"/>
              <a:buNone/>
            </a:pPr>
            <a:r>
              <a:rPr lang="en-US" sz="1600" b="1">
                <a:latin typeface="Times New Roman" panose="02020603050405020304"/>
                <a:ea typeface="Times New Roman" panose="02020603050405020304"/>
                <a:cs typeface="Times New Roman" panose="02020603050405020304"/>
                <a:sym typeface="Times New Roman" panose="02020603050405020304"/>
              </a:rPr>
              <a:t>Các giao diện khách hàng</a:t>
            </a:r>
            <a:endParaRPr sz="1600" b="1">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15000"/>
              </a:lnSpc>
              <a:spcBef>
                <a:spcPts val="0"/>
              </a:spcBef>
              <a:spcAft>
                <a:spcPts val="0"/>
              </a:spcAft>
              <a:buSzPts val="1300"/>
              <a:buChar char="●"/>
            </a:pPr>
            <a:r>
              <a:rPr lang="en-US" sz="1600">
                <a:latin typeface="Times New Roman" panose="02020603050405020304"/>
                <a:ea typeface="Times New Roman" panose="02020603050405020304"/>
                <a:cs typeface="Times New Roman" panose="02020603050405020304"/>
                <a:sym typeface="Times New Roman" panose="02020603050405020304"/>
              </a:rPr>
              <a:t>Đăng nhập, đăng ký</a:t>
            </a:r>
            <a:endParaRPr sz="1600">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15000"/>
              </a:lnSpc>
              <a:spcBef>
                <a:spcPts val="0"/>
              </a:spcBef>
              <a:spcAft>
                <a:spcPts val="0"/>
              </a:spcAft>
              <a:buSzPts val="1300"/>
              <a:buChar char="●"/>
            </a:pPr>
            <a:r>
              <a:rPr lang="en-US" sz="1600">
                <a:latin typeface="Times New Roman" panose="02020603050405020304"/>
                <a:ea typeface="Times New Roman" panose="02020603050405020304"/>
                <a:cs typeface="Times New Roman" panose="02020603050405020304"/>
                <a:sym typeface="Times New Roman" panose="02020603050405020304"/>
              </a:rPr>
              <a:t>Xem thông tin phòng, dịch vụ, điểm du lịch</a:t>
            </a:r>
            <a:endParaRPr sz="1600">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15000"/>
              </a:lnSpc>
              <a:spcBef>
                <a:spcPts val="0"/>
              </a:spcBef>
              <a:spcAft>
                <a:spcPts val="0"/>
              </a:spcAft>
              <a:buSzPts val="1300"/>
              <a:buChar char="●"/>
            </a:pPr>
            <a:r>
              <a:rPr lang="en-US" sz="1600">
                <a:latin typeface="Times New Roman" panose="02020603050405020304"/>
                <a:ea typeface="Times New Roman" panose="02020603050405020304"/>
                <a:cs typeface="Times New Roman" panose="02020603050405020304"/>
                <a:sym typeface="Times New Roman" panose="02020603050405020304"/>
              </a:rPr>
              <a:t>Đặt phòng, hủy phòng</a:t>
            </a:r>
            <a:endParaRPr sz="1600">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15000"/>
              </a:lnSpc>
              <a:spcBef>
                <a:spcPts val="0"/>
              </a:spcBef>
              <a:spcAft>
                <a:spcPts val="0"/>
              </a:spcAft>
              <a:buSzPts val="1300"/>
              <a:buChar char="●"/>
            </a:pPr>
            <a:r>
              <a:rPr lang="en-US" sz="1600">
                <a:latin typeface="Times New Roman" panose="02020603050405020304"/>
                <a:ea typeface="Times New Roman" panose="02020603050405020304"/>
                <a:cs typeface="Times New Roman" panose="02020603050405020304"/>
                <a:sym typeface="Times New Roman" panose="02020603050405020304"/>
              </a:rPr>
              <a:t>Thuê dịch vụ</a:t>
            </a:r>
            <a:endParaRPr sz="1600">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15000"/>
              </a:lnSpc>
              <a:spcBef>
                <a:spcPts val="0"/>
              </a:spcBef>
              <a:spcAft>
                <a:spcPts val="0"/>
              </a:spcAft>
              <a:buSzPts val="1300"/>
              <a:buChar char="●"/>
            </a:pPr>
            <a:r>
              <a:rPr lang="en-US" sz="1600">
                <a:latin typeface="Times New Roman" panose="02020603050405020304"/>
                <a:ea typeface="Times New Roman" panose="02020603050405020304"/>
                <a:cs typeface="Times New Roman" panose="02020603050405020304"/>
                <a:sym typeface="Times New Roman" panose="02020603050405020304"/>
              </a:rPr>
              <a:t>Thanh toán, trả phòng</a:t>
            </a:r>
            <a:endParaRPr sz="1600">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15000"/>
              </a:lnSpc>
              <a:spcBef>
                <a:spcPts val="0"/>
              </a:spcBef>
              <a:spcAft>
                <a:spcPts val="0"/>
              </a:spcAft>
              <a:buSzPts val="1300"/>
              <a:buChar char="●"/>
            </a:pPr>
            <a:r>
              <a:rPr lang="en-US" sz="1600">
                <a:latin typeface="Times New Roman" panose="02020603050405020304"/>
                <a:ea typeface="Times New Roman" panose="02020603050405020304"/>
                <a:cs typeface="Times New Roman" panose="02020603050405020304"/>
                <a:sym typeface="Times New Roman" panose="02020603050405020304"/>
              </a:rPr>
              <a:t>Xem thông tin cá nhân</a:t>
            </a:r>
            <a:endParaRPr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469" name="Google Shape;469;p55"/>
          <p:cNvSpPr txBox="1"/>
          <p:nvPr>
            <p:ph type="body" idx="2"/>
          </p:nvPr>
        </p:nvSpPr>
        <p:spPr>
          <a:xfrm>
            <a:off x="4638675" y="1990725"/>
            <a:ext cx="3686100" cy="2448000"/>
          </a:xfrm>
          <a:prstGeom prst="rect">
            <a:avLst/>
          </a:prstGeom>
          <a:noFill/>
          <a:ln>
            <a:noFill/>
          </a:ln>
        </p:spPr>
        <p:txBody>
          <a:bodyPr spcFirstLastPara="1" wrap="square" lIns="91425" tIns="91425" rIns="91425" bIns="91425" anchor="t" anchorCtr="0">
            <a:normAutofit/>
          </a:bodyPr>
          <a:lstStyle/>
          <a:p>
            <a:pPr marL="146050" lvl="0" indent="0" algn="l" rtl="0">
              <a:lnSpc>
                <a:spcPct val="115000"/>
              </a:lnSpc>
              <a:spcBef>
                <a:spcPts val="0"/>
              </a:spcBef>
              <a:spcAft>
                <a:spcPts val="0"/>
              </a:spcAft>
              <a:buSzPts val="1300"/>
              <a:buNone/>
            </a:pPr>
            <a:r>
              <a:rPr lang="en-US" sz="1600" b="1">
                <a:latin typeface="Times New Roman" panose="02020603050405020304"/>
                <a:ea typeface="Times New Roman" panose="02020603050405020304"/>
                <a:cs typeface="Times New Roman" panose="02020603050405020304"/>
                <a:sym typeface="Times New Roman" panose="02020603050405020304"/>
              </a:rPr>
              <a:t>Các giao diện quản trị</a:t>
            </a:r>
            <a:endParaRPr sz="1600" b="1">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15000"/>
              </a:lnSpc>
              <a:spcBef>
                <a:spcPts val="0"/>
              </a:spcBef>
              <a:spcAft>
                <a:spcPts val="0"/>
              </a:spcAft>
              <a:buSzPts val="1300"/>
              <a:buChar char="●"/>
            </a:pPr>
            <a:r>
              <a:rPr lang="en-US" sz="1600">
                <a:latin typeface="Times New Roman" panose="02020603050405020304"/>
                <a:ea typeface="Times New Roman" panose="02020603050405020304"/>
                <a:cs typeface="Times New Roman" panose="02020603050405020304"/>
                <a:sym typeface="Times New Roman" panose="02020603050405020304"/>
              </a:rPr>
              <a:t>Quản lý nhân viên</a:t>
            </a:r>
            <a:endParaRPr sz="1600">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15000"/>
              </a:lnSpc>
              <a:spcBef>
                <a:spcPts val="0"/>
              </a:spcBef>
              <a:spcAft>
                <a:spcPts val="0"/>
              </a:spcAft>
              <a:buSzPts val="1300"/>
              <a:buChar char="●"/>
            </a:pPr>
            <a:r>
              <a:rPr lang="en-US" sz="1600">
                <a:latin typeface="Times New Roman" panose="02020603050405020304"/>
                <a:ea typeface="Times New Roman" panose="02020603050405020304"/>
                <a:cs typeface="Times New Roman" panose="02020603050405020304"/>
                <a:sym typeface="Times New Roman" panose="02020603050405020304"/>
              </a:rPr>
              <a:t>Quản lý khách hàng</a:t>
            </a:r>
            <a:endParaRPr sz="1600">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15000"/>
              </a:lnSpc>
              <a:spcBef>
                <a:spcPts val="0"/>
              </a:spcBef>
              <a:spcAft>
                <a:spcPts val="0"/>
              </a:spcAft>
              <a:buSzPts val="1300"/>
              <a:buChar char="●"/>
            </a:pPr>
            <a:r>
              <a:rPr lang="en-US" sz="1600">
                <a:latin typeface="Times New Roman" panose="02020603050405020304"/>
                <a:ea typeface="Times New Roman" panose="02020603050405020304"/>
                <a:cs typeface="Times New Roman" panose="02020603050405020304"/>
                <a:sym typeface="Times New Roman" panose="02020603050405020304"/>
              </a:rPr>
              <a:t>Quản lý hóa đơn</a:t>
            </a:r>
            <a:endParaRPr sz="1600">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15000"/>
              </a:lnSpc>
              <a:spcBef>
                <a:spcPts val="0"/>
              </a:spcBef>
              <a:spcAft>
                <a:spcPts val="0"/>
              </a:spcAft>
              <a:buSzPts val="1300"/>
              <a:buChar char="●"/>
            </a:pPr>
            <a:r>
              <a:rPr lang="en-US" sz="1600">
                <a:latin typeface="Times New Roman" panose="02020603050405020304"/>
                <a:ea typeface="Times New Roman" panose="02020603050405020304"/>
                <a:cs typeface="Times New Roman" panose="02020603050405020304"/>
                <a:sym typeface="Times New Roman" panose="02020603050405020304"/>
              </a:rPr>
              <a:t>Quản lý phòng</a:t>
            </a:r>
            <a:endParaRPr sz="1600">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15000"/>
              </a:lnSpc>
              <a:spcBef>
                <a:spcPts val="0"/>
              </a:spcBef>
              <a:spcAft>
                <a:spcPts val="0"/>
              </a:spcAft>
              <a:buSzPts val="1300"/>
              <a:buChar char="●"/>
            </a:pPr>
            <a:r>
              <a:rPr lang="en-US" sz="1600">
                <a:latin typeface="Times New Roman" panose="02020603050405020304"/>
                <a:ea typeface="Times New Roman" panose="02020603050405020304"/>
                <a:cs typeface="Times New Roman" panose="02020603050405020304"/>
                <a:sym typeface="Times New Roman" panose="02020603050405020304"/>
              </a:rPr>
              <a:t>Quản lý thuê phòng</a:t>
            </a:r>
            <a:endParaRPr sz="1600">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15000"/>
              </a:lnSpc>
              <a:spcBef>
                <a:spcPts val="0"/>
              </a:spcBef>
              <a:spcAft>
                <a:spcPts val="0"/>
              </a:spcAft>
              <a:buSzPts val="1300"/>
              <a:buChar char="●"/>
            </a:pPr>
            <a:r>
              <a:rPr lang="en-US" sz="1600">
                <a:latin typeface="Times New Roman" panose="02020603050405020304"/>
                <a:ea typeface="Times New Roman" panose="02020603050405020304"/>
                <a:cs typeface="Times New Roman" panose="02020603050405020304"/>
                <a:sym typeface="Times New Roman" panose="02020603050405020304"/>
              </a:rPr>
              <a:t>Quản lý thuê dịch vụ</a:t>
            </a:r>
            <a:endParaRPr sz="1600">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15000"/>
              </a:lnSpc>
              <a:spcBef>
                <a:spcPts val="0"/>
              </a:spcBef>
              <a:spcAft>
                <a:spcPts val="0"/>
              </a:spcAft>
              <a:buSzPts val="1300"/>
              <a:buChar char="●"/>
            </a:pPr>
            <a:r>
              <a:rPr lang="en-US" sz="1600">
                <a:latin typeface="Times New Roman" panose="02020603050405020304"/>
                <a:ea typeface="Times New Roman" panose="02020603050405020304"/>
                <a:cs typeface="Times New Roman" panose="02020603050405020304"/>
                <a:sym typeface="Times New Roman" panose="02020603050405020304"/>
              </a:rPr>
              <a:t>Thống kê thu nhập và các báo cáo</a:t>
            </a:r>
            <a:endParaRPr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470" name="Google Shape;470;p55"/>
          <p:cNvSpPr txBox="1"/>
          <p:nvPr/>
        </p:nvSpPr>
        <p:spPr>
          <a:xfrm>
            <a:off x="929005" y="1463040"/>
            <a:ext cx="6284595" cy="460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1E224A"/>
                </a:solidFill>
                <a:latin typeface="Times New Roman" panose="02020603050405020304"/>
                <a:ea typeface="Times New Roman" panose="02020603050405020304"/>
                <a:cs typeface="Times New Roman" panose="02020603050405020304"/>
                <a:sym typeface="Times New Roman" panose="02020603050405020304"/>
              </a:rPr>
              <a:t>Phác thảo thành công bằng Balsimiq</a:t>
            </a:r>
            <a:endParaRPr sz="2400" b="1" i="0" u="none" strike="noStrike" cap="none">
              <a:solidFill>
                <a:srgbClr val="1E224A"/>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474" name="Shape 474"/>
        <p:cNvGrpSpPr/>
        <p:nvPr/>
      </p:nvGrpSpPr>
      <p:grpSpPr>
        <a:xfrm>
          <a:off x="0" y="0"/>
          <a:ext cx="0" cy="0"/>
          <a:chOff x="0" y="0"/>
          <a:chExt cx="0" cy="0"/>
        </a:xfrm>
      </p:grpSpPr>
      <p:sp>
        <p:nvSpPr>
          <p:cNvPr id="475" name="Google Shape;475;p56"/>
          <p:cNvSpPr txBox="1"/>
          <p:nvPr>
            <p:ph type="title"/>
          </p:nvPr>
        </p:nvSpPr>
        <p:spPr>
          <a:xfrm>
            <a:off x="819150" y="845600"/>
            <a:ext cx="7505700" cy="954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3600">
                <a:solidFill>
                  <a:srgbClr val="1E224A"/>
                </a:solidFill>
                <a:latin typeface="Times New Roman" panose="02020603050405020304"/>
                <a:ea typeface="Times New Roman" panose="02020603050405020304"/>
                <a:cs typeface="Times New Roman" panose="02020603050405020304"/>
                <a:sym typeface="Times New Roman" panose="02020603050405020304"/>
              </a:rPr>
              <a:t>Kết Luận</a:t>
            </a:r>
            <a:endParaRPr sz="3600">
              <a:solidFill>
                <a:srgbClr val="1E224A"/>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76" name="Google Shape;476;p56"/>
          <p:cNvSpPr txBox="1"/>
          <p:nvPr>
            <p:ph type="body" idx="1"/>
          </p:nvPr>
        </p:nvSpPr>
        <p:spPr>
          <a:xfrm>
            <a:off x="998220" y="2170430"/>
            <a:ext cx="7505700" cy="2448000"/>
          </a:xfrm>
          <a:prstGeom prst="rect">
            <a:avLst/>
          </a:prstGeom>
          <a:noFill/>
          <a:ln>
            <a:noFill/>
          </a:ln>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SzPts val="1300"/>
              <a:buChar char="●"/>
            </a:pPr>
            <a:r>
              <a:rPr lang="en-US" sz="1600">
                <a:latin typeface="Times New Roman" panose="02020603050405020304"/>
                <a:ea typeface="Times New Roman" panose="02020603050405020304"/>
                <a:cs typeface="Times New Roman" panose="02020603050405020304"/>
                <a:sym typeface="Times New Roman" panose="02020603050405020304"/>
              </a:rPr>
              <a:t>Chưa hoàn thành xây dựng toàn bộ giao diện.</a:t>
            </a:r>
            <a:endParaRPr sz="1600">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15000"/>
              </a:lnSpc>
              <a:spcBef>
                <a:spcPts val="0"/>
              </a:spcBef>
              <a:spcAft>
                <a:spcPts val="0"/>
              </a:spcAft>
              <a:buSzPts val="1300"/>
              <a:buChar char="●"/>
            </a:pPr>
            <a:r>
              <a:rPr lang="en-US" sz="1600">
                <a:latin typeface="Times New Roman" panose="02020603050405020304"/>
                <a:ea typeface="Times New Roman" panose="02020603050405020304"/>
                <a:cs typeface="Times New Roman" panose="02020603050405020304"/>
                <a:sym typeface="Times New Roman" panose="02020603050405020304"/>
              </a:rPr>
              <a:t>Các giao diện chưa thật sự tối ưu và thân thiện người dùng.</a:t>
            </a:r>
            <a:endParaRPr sz="1600">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15000"/>
              </a:lnSpc>
              <a:spcBef>
                <a:spcPts val="0"/>
              </a:spcBef>
              <a:spcAft>
                <a:spcPts val="0"/>
              </a:spcAft>
              <a:buSzPts val="1300"/>
              <a:buChar char="●"/>
            </a:pPr>
            <a:r>
              <a:rPr lang="en-US" sz="1600">
                <a:latin typeface="Times New Roman" panose="02020603050405020304"/>
                <a:ea typeface="Times New Roman" panose="02020603050405020304"/>
                <a:cs typeface="Times New Roman" panose="02020603050405020304"/>
                <a:sym typeface="Times New Roman" panose="02020603050405020304"/>
              </a:rPr>
              <a:t>Bởi vì vừa xây dựng nên chưa đáp ứng hoàn toàn các nhu cầu của khách hàng.</a:t>
            </a:r>
            <a:endParaRPr sz="1600">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15000"/>
              </a:lnSpc>
              <a:spcBef>
                <a:spcPts val="0"/>
              </a:spcBef>
              <a:spcAft>
                <a:spcPts val="0"/>
              </a:spcAft>
              <a:buSzPts val="1300"/>
              <a:buChar char="●"/>
            </a:pPr>
            <a:r>
              <a:rPr lang="en-US" sz="1600">
                <a:latin typeface="Times New Roman" panose="02020603050405020304"/>
                <a:ea typeface="Times New Roman" panose="02020603050405020304"/>
                <a:cs typeface="Times New Roman" panose="02020603050405020304"/>
                <a:sym typeface="Times New Roman" panose="02020603050405020304"/>
              </a:rPr>
              <a:t>Các thông báo khi đặt, hủy phòng, thanh toán… chưa thật sự hoàn chỉnh.</a:t>
            </a:r>
            <a:endParaRPr sz="1600">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lnSpc>
                <a:spcPct val="115000"/>
              </a:lnSpc>
              <a:spcBef>
                <a:spcPts val="0"/>
              </a:spcBef>
              <a:spcAft>
                <a:spcPts val="0"/>
              </a:spcAft>
              <a:buSzPts val="1300"/>
              <a:buChar char="●"/>
            </a:pPr>
            <a:r>
              <a:rPr lang="en-US" sz="1600">
                <a:latin typeface="Times New Roman" panose="02020603050405020304"/>
                <a:ea typeface="Times New Roman" panose="02020603050405020304"/>
                <a:cs typeface="Times New Roman" panose="02020603050405020304"/>
                <a:sym typeface="Times New Roman" panose="02020603050405020304"/>
              </a:rPr>
              <a:t>Chưa thực hiện được hết những thống kê báo cáo thực tế của khách sạn.</a:t>
            </a:r>
            <a:endParaRPr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477" name="Google Shape;477;p56"/>
          <p:cNvSpPr txBox="1"/>
          <p:nvPr/>
        </p:nvSpPr>
        <p:spPr>
          <a:xfrm>
            <a:off x="998220" y="1560195"/>
            <a:ext cx="6284595" cy="460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1E224A"/>
                </a:solidFill>
                <a:latin typeface="Times New Roman" panose="02020603050405020304"/>
                <a:ea typeface="Times New Roman" panose="02020603050405020304"/>
                <a:cs typeface="Times New Roman" panose="02020603050405020304"/>
                <a:sym typeface="Times New Roman" panose="02020603050405020304"/>
              </a:rPr>
              <a:t>	Hạn chế</a:t>
            </a:r>
            <a:endParaRPr sz="2400" b="1" i="0" u="none" strike="noStrike" cap="none">
              <a:solidFill>
                <a:srgbClr val="1E224A"/>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481" name="Shape 481"/>
        <p:cNvGrpSpPr/>
        <p:nvPr/>
      </p:nvGrpSpPr>
      <p:grpSpPr>
        <a:xfrm>
          <a:off x="0" y="0"/>
          <a:ext cx="0" cy="0"/>
          <a:chOff x="0" y="0"/>
          <a:chExt cx="0" cy="0"/>
        </a:xfrm>
      </p:grpSpPr>
      <p:sp>
        <p:nvSpPr>
          <p:cNvPr id="482" name="Google Shape;482;g1099297d1a1_0_1"/>
          <p:cNvSpPr txBox="1"/>
          <p:nvPr>
            <p:ph type="title"/>
          </p:nvPr>
        </p:nvSpPr>
        <p:spPr>
          <a:xfrm>
            <a:off x="1888684" y="1746100"/>
            <a:ext cx="5377500" cy="16461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53000"/>
              <a:buNone/>
            </a:pPr>
            <a:r>
              <a:rPr lang="en-US" sz="6000" i="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a:ea typeface="Times New Roman" panose="02020603050405020304"/>
                <a:cs typeface="Times New Roman" panose="02020603050405020304"/>
                <a:sym typeface="Times New Roman" panose="02020603050405020304"/>
              </a:rPr>
              <a:t>Cảm ơn thầy và các bạn đã lắng nghe!</a:t>
            </a:r>
            <a:endParaRPr lang="en-US" sz="6000" i="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58" name="Shape 158"/>
        <p:cNvGrpSpPr/>
        <p:nvPr/>
      </p:nvGrpSpPr>
      <p:grpSpPr>
        <a:xfrm>
          <a:off x="0" y="0"/>
          <a:ext cx="0" cy="0"/>
          <a:chOff x="0" y="0"/>
          <a:chExt cx="0" cy="0"/>
        </a:xfrm>
      </p:grpSpPr>
      <p:sp>
        <p:nvSpPr>
          <p:cNvPr id="159" name="Google Shape;159;p6"/>
          <p:cNvSpPr txBox="1"/>
          <p:nvPr>
            <p:ph type="title"/>
          </p:nvPr>
        </p:nvSpPr>
        <p:spPr>
          <a:xfrm>
            <a:off x="819150" y="634575"/>
            <a:ext cx="7505700" cy="7545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US" sz="3600">
                <a:solidFill>
                  <a:srgbClr val="1E224A"/>
                </a:solidFill>
                <a:latin typeface="Times New Roman" panose="02020603050405020304"/>
                <a:ea typeface="Times New Roman" panose="02020603050405020304"/>
                <a:cs typeface="Times New Roman" panose="02020603050405020304"/>
                <a:sym typeface="Times New Roman" panose="02020603050405020304"/>
              </a:rPr>
              <a:t>Kịch bản</a:t>
            </a:r>
            <a:endParaRPr sz="3600">
              <a:solidFill>
                <a:srgbClr val="1E224A"/>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0" name="Google Shape;160;p6"/>
          <p:cNvSpPr txBox="1"/>
          <p:nvPr>
            <p:ph type="body" idx="1"/>
          </p:nvPr>
        </p:nvSpPr>
        <p:spPr>
          <a:xfrm>
            <a:off x="819150" y="1565025"/>
            <a:ext cx="3686100" cy="28737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0"/>
              </a:spcAft>
              <a:buSzPts val="1300"/>
              <a:buNone/>
            </a:pPr>
            <a:r>
              <a:rPr lang="en-US" sz="2500" b="1">
                <a:latin typeface="Times New Roman" panose="02020603050405020304"/>
                <a:ea typeface="Times New Roman" panose="02020603050405020304"/>
                <a:cs typeface="Times New Roman" panose="02020603050405020304"/>
                <a:sym typeface="Times New Roman" panose="02020603050405020304"/>
              </a:rPr>
              <a:t>Khách hàng</a:t>
            </a:r>
            <a:endParaRPr sz="2500" b="1">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15000"/>
              </a:lnSpc>
              <a:spcBef>
                <a:spcPts val="1200"/>
              </a:spcBef>
              <a:spcAft>
                <a:spcPts val="0"/>
              </a:spcAft>
              <a:buClr>
                <a:srgbClr val="050505"/>
              </a:buClr>
              <a:buSzPts val="2000"/>
              <a:buFont typeface="Arial" panose="020B0604020202020204"/>
              <a:buAutoNum type="arabicPeriod"/>
            </a:pPr>
            <a:r>
              <a:rPr lang="en-US" sz="2000">
                <a:solidFill>
                  <a:srgbClr val="050505"/>
                </a:solidFill>
                <a:latin typeface="Times New Roman" panose="02020603050405020304"/>
                <a:ea typeface="Times New Roman" panose="02020603050405020304"/>
                <a:cs typeface="Times New Roman" panose="02020603050405020304"/>
                <a:sym typeface="Times New Roman" panose="02020603050405020304"/>
              </a:rPr>
              <a:t>Đặt phòng, hủy phòng</a:t>
            </a:r>
            <a:endParaRPr sz="2000">
              <a:solidFill>
                <a:srgbClr val="050505"/>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15000"/>
              </a:lnSpc>
              <a:spcBef>
                <a:spcPts val="0"/>
              </a:spcBef>
              <a:spcAft>
                <a:spcPts val="0"/>
              </a:spcAft>
              <a:buClr>
                <a:srgbClr val="050505"/>
              </a:buClr>
              <a:buSzPts val="2000"/>
              <a:buFont typeface="Arial" panose="020B0604020202020204"/>
              <a:buAutoNum type="arabicPeriod"/>
            </a:pPr>
            <a:r>
              <a:rPr lang="en-US" sz="2000">
                <a:solidFill>
                  <a:srgbClr val="050505"/>
                </a:solidFill>
                <a:latin typeface="Times New Roman" panose="02020603050405020304"/>
                <a:ea typeface="Times New Roman" panose="02020603050405020304"/>
                <a:cs typeface="Times New Roman" panose="02020603050405020304"/>
                <a:sym typeface="Times New Roman" panose="02020603050405020304"/>
              </a:rPr>
              <a:t>Yêu cầu dọn phòng</a:t>
            </a:r>
            <a:endParaRPr sz="2000">
              <a:solidFill>
                <a:srgbClr val="050505"/>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15000"/>
              </a:lnSpc>
              <a:spcBef>
                <a:spcPts val="0"/>
              </a:spcBef>
              <a:spcAft>
                <a:spcPts val="0"/>
              </a:spcAft>
              <a:buClr>
                <a:srgbClr val="050505"/>
              </a:buClr>
              <a:buSzPts val="2000"/>
              <a:buFont typeface="Arial" panose="020B0604020202020204"/>
              <a:buAutoNum type="arabicPeriod"/>
            </a:pPr>
            <a:r>
              <a:rPr lang="en-US" sz="2000">
                <a:solidFill>
                  <a:srgbClr val="050505"/>
                </a:solidFill>
                <a:latin typeface="Times New Roman" panose="02020603050405020304"/>
                <a:ea typeface="Times New Roman" panose="02020603050405020304"/>
                <a:cs typeface="Times New Roman" panose="02020603050405020304"/>
                <a:sym typeface="Times New Roman" panose="02020603050405020304"/>
              </a:rPr>
              <a:t>Gọi đồ ăn</a:t>
            </a:r>
            <a:endParaRPr sz="2000">
              <a:solidFill>
                <a:srgbClr val="050505"/>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15000"/>
              </a:lnSpc>
              <a:spcBef>
                <a:spcPts val="0"/>
              </a:spcBef>
              <a:spcAft>
                <a:spcPts val="0"/>
              </a:spcAft>
              <a:buClr>
                <a:srgbClr val="050505"/>
              </a:buClr>
              <a:buSzPts val="2000"/>
              <a:buFont typeface="Arial" panose="020B0604020202020204"/>
              <a:buAutoNum type="arabicPeriod"/>
            </a:pPr>
            <a:r>
              <a:rPr lang="en-US" sz="2000">
                <a:solidFill>
                  <a:srgbClr val="050505"/>
                </a:solidFill>
                <a:latin typeface="Times New Roman" panose="02020603050405020304"/>
                <a:ea typeface="Times New Roman" panose="02020603050405020304"/>
                <a:cs typeface="Times New Roman" panose="02020603050405020304"/>
                <a:sym typeface="Times New Roman" panose="02020603050405020304"/>
              </a:rPr>
              <a:t>Trả phòng</a:t>
            </a:r>
            <a:endParaRPr sz="2000">
              <a:solidFill>
                <a:srgbClr val="050505"/>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1" name="Google Shape;161;p6"/>
          <p:cNvSpPr txBox="1"/>
          <p:nvPr>
            <p:ph type="body" idx="2"/>
          </p:nvPr>
        </p:nvSpPr>
        <p:spPr>
          <a:xfrm>
            <a:off x="4638675" y="1565025"/>
            <a:ext cx="3686100" cy="2873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p>
        </p:txBody>
      </p:sp>
      <p:pic>
        <p:nvPicPr>
          <p:cNvPr id="162" name="Google Shape;162;p6"/>
          <p:cNvPicPr preferRelativeResize="0"/>
          <p:nvPr/>
        </p:nvPicPr>
        <p:blipFill rotWithShape="1">
          <a:blip r:embed="rId1"/>
          <a:srcRect/>
          <a:stretch>
            <a:fillRect/>
          </a:stretch>
        </p:blipFill>
        <p:spPr>
          <a:xfrm>
            <a:off x="4638675" y="1565025"/>
            <a:ext cx="4030551" cy="2873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66" name="Shape 166"/>
        <p:cNvGrpSpPr/>
        <p:nvPr/>
      </p:nvGrpSpPr>
      <p:grpSpPr>
        <a:xfrm>
          <a:off x="0" y="0"/>
          <a:ext cx="0" cy="0"/>
          <a:chOff x="0" y="0"/>
          <a:chExt cx="0" cy="0"/>
        </a:xfrm>
      </p:grpSpPr>
      <p:sp>
        <p:nvSpPr>
          <p:cNvPr id="167" name="Google Shape;167;p8"/>
          <p:cNvSpPr txBox="1"/>
          <p:nvPr>
            <p:ph type="title"/>
          </p:nvPr>
        </p:nvSpPr>
        <p:spPr>
          <a:xfrm>
            <a:off x="819150" y="634575"/>
            <a:ext cx="7505700" cy="7545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US" sz="3600">
                <a:solidFill>
                  <a:srgbClr val="1E224A"/>
                </a:solidFill>
                <a:latin typeface="Times New Roman" panose="02020603050405020304"/>
                <a:ea typeface="Times New Roman" panose="02020603050405020304"/>
                <a:cs typeface="Times New Roman" panose="02020603050405020304"/>
                <a:sym typeface="Times New Roman" panose="02020603050405020304"/>
              </a:rPr>
              <a:t>Kịch bản</a:t>
            </a:r>
            <a:endParaRPr sz="3600">
              <a:solidFill>
                <a:srgbClr val="1E224A"/>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8" name="Google Shape;168;p8"/>
          <p:cNvSpPr txBox="1"/>
          <p:nvPr>
            <p:ph type="body" idx="1"/>
          </p:nvPr>
        </p:nvSpPr>
        <p:spPr>
          <a:xfrm>
            <a:off x="819150" y="1565025"/>
            <a:ext cx="3686100" cy="28737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0"/>
              </a:spcAft>
              <a:buSzPts val="1300"/>
              <a:buNone/>
            </a:pPr>
            <a:r>
              <a:rPr lang="en-US" sz="2500" b="1">
                <a:latin typeface="Times New Roman" panose="02020603050405020304"/>
                <a:ea typeface="Times New Roman" panose="02020603050405020304"/>
                <a:cs typeface="Times New Roman" panose="02020603050405020304"/>
                <a:sym typeface="Times New Roman" panose="02020603050405020304"/>
              </a:rPr>
              <a:t>Nhân viên</a:t>
            </a:r>
            <a:endParaRPr sz="2500" b="1">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15000"/>
              </a:lnSpc>
              <a:spcBef>
                <a:spcPts val="1200"/>
              </a:spcBef>
              <a:spcAft>
                <a:spcPts val="0"/>
              </a:spcAft>
              <a:buClr>
                <a:srgbClr val="050505"/>
              </a:buClr>
              <a:buSzPts val="2000"/>
              <a:buFont typeface="Arial" panose="020B0604020202020204"/>
              <a:buAutoNum type="arabicPeriod"/>
            </a:pPr>
            <a:r>
              <a:rPr lang="en-US" sz="2000">
                <a:solidFill>
                  <a:srgbClr val="050505"/>
                </a:solidFill>
                <a:latin typeface="Times New Roman" panose="02020603050405020304"/>
                <a:ea typeface="Times New Roman" panose="02020603050405020304"/>
                <a:cs typeface="Times New Roman" panose="02020603050405020304"/>
                <a:sym typeface="Times New Roman" panose="02020603050405020304"/>
              </a:rPr>
              <a:t>Nhận đặt phòng</a:t>
            </a:r>
            <a:endParaRPr sz="2000">
              <a:solidFill>
                <a:srgbClr val="050505"/>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15000"/>
              </a:lnSpc>
              <a:spcBef>
                <a:spcPts val="0"/>
              </a:spcBef>
              <a:spcAft>
                <a:spcPts val="0"/>
              </a:spcAft>
              <a:buClr>
                <a:srgbClr val="050505"/>
              </a:buClr>
              <a:buSzPts val="2000"/>
              <a:buFont typeface="Arial" panose="020B0604020202020204"/>
              <a:buAutoNum type="arabicPeriod"/>
            </a:pPr>
            <a:r>
              <a:rPr lang="en-US" sz="2000">
                <a:solidFill>
                  <a:srgbClr val="050505"/>
                </a:solidFill>
                <a:latin typeface="Times New Roman" panose="02020603050405020304"/>
                <a:ea typeface="Times New Roman" panose="02020603050405020304"/>
                <a:cs typeface="Times New Roman" panose="02020603050405020304"/>
                <a:sym typeface="Times New Roman" panose="02020603050405020304"/>
              </a:rPr>
              <a:t>Nhận yêu cầu dọn phòng</a:t>
            </a:r>
            <a:endParaRPr sz="2000">
              <a:solidFill>
                <a:srgbClr val="050505"/>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15000"/>
              </a:lnSpc>
              <a:spcBef>
                <a:spcPts val="0"/>
              </a:spcBef>
              <a:spcAft>
                <a:spcPts val="0"/>
              </a:spcAft>
              <a:buClr>
                <a:srgbClr val="050505"/>
              </a:buClr>
              <a:buSzPts val="2000"/>
              <a:buFont typeface="Arial" panose="020B0604020202020204"/>
              <a:buAutoNum type="arabicPeriod"/>
            </a:pPr>
            <a:r>
              <a:rPr lang="en-US" sz="2000">
                <a:solidFill>
                  <a:srgbClr val="050505"/>
                </a:solidFill>
                <a:latin typeface="Times New Roman" panose="02020603050405020304"/>
                <a:ea typeface="Times New Roman" panose="02020603050405020304"/>
                <a:cs typeface="Times New Roman" panose="02020603050405020304"/>
                <a:sym typeface="Times New Roman" panose="02020603050405020304"/>
              </a:rPr>
              <a:t>Nhận gọi đồ ăn</a:t>
            </a:r>
            <a:endParaRPr sz="2000">
              <a:solidFill>
                <a:srgbClr val="050505"/>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55600" algn="l" rtl="0">
              <a:lnSpc>
                <a:spcPct val="115000"/>
              </a:lnSpc>
              <a:spcBef>
                <a:spcPts val="0"/>
              </a:spcBef>
              <a:spcAft>
                <a:spcPts val="0"/>
              </a:spcAft>
              <a:buClr>
                <a:srgbClr val="050505"/>
              </a:buClr>
              <a:buSzPts val="2000"/>
              <a:buFont typeface="Arial" panose="020B0604020202020204"/>
              <a:buAutoNum type="arabicPeriod"/>
            </a:pPr>
            <a:r>
              <a:rPr lang="en-US" sz="2000">
                <a:solidFill>
                  <a:srgbClr val="050505"/>
                </a:solidFill>
                <a:latin typeface="Times New Roman" panose="02020603050405020304"/>
                <a:ea typeface="Times New Roman" panose="02020603050405020304"/>
                <a:cs typeface="Times New Roman" panose="02020603050405020304"/>
                <a:sym typeface="Times New Roman" panose="02020603050405020304"/>
              </a:rPr>
              <a:t>Trả phòng</a:t>
            </a:r>
            <a:endParaRPr sz="2000">
              <a:solidFill>
                <a:srgbClr val="050505"/>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9" name="Google Shape;169;p8"/>
          <p:cNvSpPr txBox="1"/>
          <p:nvPr>
            <p:ph type="body" idx="2"/>
          </p:nvPr>
        </p:nvSpPr>
        <p:spPr>
          <a:xfrm>
            <a:off x="4638675" y="1565025"/>
            <a:ext cx="3686100" cy="2873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p>
        </p:txBody>
      </p:sp>
      <p:pic>
        <p:nvPicPr>
          <p:cNvPr id="170" name="Google Shape;170;p8"/>
          <p:cNvPicPr preferRelativeResize="0"/>
          <p:nvPr/>
        </p:nvPicPr>
        <p:blipFill rotWithShape="1">
          <a:blip r:embed="rId1"/>
          <a:srcRect/>
          <a:stretch>
            <a:fillRect/>
          </a:stretch>
        </p:blipFill>
        <p:spPr>
          <a:xfrm>
            <a:off x="4572000" y="1565017"/>
            <a:ext cx="4087575" cy="276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74" name="Shape 174"/>
        <p:cNvGrpSpPr/>
        <p:nvPr/>
      </p:nvGrpSpPr>
      <p:grpSpPr>
        <a:xfrm>
          <a:off x="0" y="0"/>
          <a:ext cx="0" cy="0"/>
          <a:chOff x="0" y="0"/>
          <a:chExt cx="0" cy="0"/>
        </a:xfrm>
      </p:grpSpPr>
      <p:sp>
        <p:nvSpPr>
          <p:cNvPr id="175" name="Google Shape;175;p7"/>
          <p:cNvSpPr txBox="1"/>
          <p:nvPr>
            <p:ph type="title"/>
          </p:nvPr>
        </p:nvSpPr>
        <p:spPr>
          <a:xfrm>
            <a:off x="819150" y="575725"/>
            <a:ext cx="7505700" cy="954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3600">
                <a:solidFill>
                  <a:srgbClr val="1E224A"/>
                </a:solidFill>
                <a:latin typeface="Times New Roman" panose="02020603050405020304"/>
                <a:ea typeface="Times New Roman" panose="02020603050405020304"/>
                <a:cs typeface="Times New Roman" panose="02020603050405020304"/>
                <a:sym typeface="Times New Roman" panose="02020603050405020304"/>
              </a:rPr>
              <a:t>Kịch bản</a:t>
            </a:r>
            <a:endParaRPr sz="3600">
              <a:solidFill>
                <a:srgbClr val="1E224A"/>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6" name="Google Shape;176;p7"/>
          <p:cNvSpPr txBox="1"/>
          <p:nvPr>
            <p:ph type="body" idx="1"/>
          </p:nvPr>
        </p:nvSpPr>
        <p:spPr>
          <a:xfrm>
            <a:off x="819150" y="2012950"/>
            <a:ext cx="7506335" cy="2425700"/>
          </a:xfrm>
          <a:prstGeom prst="rect">
            <a:avLst/>
          </a:prstGeom>
          <a:noFill/>
          <a:ln>
            <a:noFill/>
          </a:ln>
        </p:spPr>
        <p:txBody>
          <a:bodyPr spcFirstLastPara="1" wrap="square" lIns="91425" tIns="91425" rIns="91425" bIns="91425" anchor="t" anchorCtr="0">
            <a:normAutofit lnSpcReduction="20000"/>
          </a:bodyPr>
          <a:lstStyle/>
          <a:p>
            <a:pPr marL="146050" lvl="0" indent="0" algn="l" rtl="0">
              <a:lnSpc>
                <a:spcPct val="115000"/>
              </a:lnSpc>
              <a:spcBef>
                <a:spcPts val="0"/>
              </a:spcBef>
              <a:spcAft>
                <a:spcPts val="0"/>
              </a:spcAft>
              <a:buSzPts val="1300"/>
              <a:buNone/>
            </a:pPr>
            <a:r>
              <a:rPr lang="en-US" sz="1600">
                <a:latin typeface="Times New Roman" panose="02020603050405020304"/>
                <a:ea typeface="Times New Roman" panose="02020603050405020304"/>
                <a:cs typeface="Times New Roman" panose="02020603050405020304"/>
                <a:sym typeface="Times New Roman" panose="02020603050405020304"/>
              </a:rPr>
              <a:t>Tôi cần đặt 1 phòng khách sạn để nghỉ ngơi trong chuyến công tác xa và được bạn bè giới thiệu cho 1 khách sạn, tôi quyết định xem thử Website của khách sạn này. Sau khi truy cập, tôi có thể thấy ảnh minh họa một số phòng ốc có vẻ như là rất được ưa chuộng của khách sạn này vì phần lớn đều có dòng chữ “Hết phòng”. Tôi chọn thử một phòng “Còn phòng” để xem, ảnh minh họa nội thất khá vừa ý tôi, các dịch vụ được trình bày nghe cũng khá là hấp dẫn. Trên hết, giá phòng cũng thấp hơn so với số tiền tôi dự định bỏ ra để thuê phòng, tôi liền nhanh tay chọn nút “Đặt phòng” to rõ bên dưới bảng giá. Tuy nhiên, tôi lại nhận được thông báo hết phòng vào lúc này. Tôi trở về trang chủ để xem thì đúng là loại phòng này đã hết chỗ rồi, đúng là tiếc thật.</a:t>
            </a:r>
            <a:endParaRPr sz="1600">
              <a:latin typeface="Times New Roman" panose="02020603050405020304"/>
              <a:ea typeface="Times New Roman" panose="02020603050405020304"/>
              <a:cs typeface="Times New Roman" panose="02020603050405020304"/>
              <a:sym typeface="Times New Roman" panose="02020603050405020304"/>
            </a:endParaRPr>
          </a:p>
        </p:txBody>
      </p:sp>
      <p:sp>
        <p:nvSpPr>
          <p:cNvPr id="177" name="Google Shape;177;p7"/>
          <p:cNvSpPr txBox="1"/>
          <p:nvPr/>
        </p:nvSpPr>
        <p:spPr>
          <a:xfrm>
            <a:off x="929005" y="1463040"/>
            <a:ext cx="6284595" cy="460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1E224A"/>
                </a:solidFill>
                <a:latin typeface="Times New Roman" panose="02020603050405020304"/>
                <a:ea typeface="Times New Roman" panose="02020603050405020304"/>
                <a:cs typeface="Times New Roman" panose="02020603050405020304"/>
                <a:sym typeface="Times New Roman" panose="02020603050405020304"/>
              </a:rPr>
              <a:t>Khách hàng Đặt phòng</a:t>
            </a:r>
            <a:endParaRPr sz="2400" b="1" i="0" u="none" strike="noStrike" cap="none">
              <a:solidFill>
                <a:srgbClr val="1E224A"/>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81" name="Shape 181"/>
        <p:cNvGrpSpPr/>
        <p:nvPr/>
      </p:nvGrpSpPr>
      <p:grpSpPr>
        <a:xfrm>
          <a:off x="0" y="0"/>
          <a:ext cx="0" cy="0"/>
          <a:chOff x="0" y="0"/>
          <a:chExt cx="0" cy="0"/>
        </a:xfrm>
      </p:grpSpPr>
      <p:sp>
        <p:nvSpPr>
          <p:cNvPr id="182" name="Google Shape;182;p9"/>
          <p:cNvSpPr txBox="1"/>
          <p:nvPr>
            <p:ph type="title"/>
          </p:nvPr>
        </p:nvSpPr>
        <p:spPr>
          <a:xfrm>
            <a:off x="1888684" y="1746100"/>
            <a:ext cx="5377500" cy="16461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200"/>
              <a:buNone/>
            </a:pPr>
            <a:r>
              <a:rPr lang="en-US" sz="6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a:ea typeface="Times New Roman" panose="02020603050405020304"/>
                <a:cs typeface="Times New Roman" panose="02020603050405020304"/>
                <a:sym typeface="Times New Roman" panose="02020603050405020304"/>
              </a:rPr>
              <a:t>UseCase</a:t>
            </a:r>
            <a:endParaRPr lang="en-US" sz="6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3180</Words>
  <Application>WPS Presentation</Application>
  <PresentationFormat/>
  <Paragraphs>181</Paragraphs>
  <Slides>57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57</vt:i4>
      </vt:variant>
    </vt:vector>
  </HeadingPairs>
  <TitlesOfParts>
    <vt:vector size="68" baseType="lpstr">
      <vt:lpstr>Arial</vt:lpstr>
      <vt:lpstr>SimSun</vt:lpstr>
      <vt:lpstr>Wingdings</vt:lpstr>
      <vt:lpstr>Arial</vt:lpstr>
      <vt:lpstr>Nunito</vt:lpstr>
      <vt:lpstr>Calibri</vt:lpstr>
      <vt:lpstr>Times New Roman</vt:lpstr>
      <vt:lpstr>Roboto</vt:lpstr>
      <vt:lpstr>Microsoft YaHei</vt:lpstr>
      <vt:lpstr>Arial Unicode MS</vt:lpstr>
      <vt:lpstr>Shift</vt:lpstr>
      <vt:lpstr>XÂY DỰNG GIAO DIỆN  WEBSITE VÀ ỨNG DỤNG QUẢN LÝ KHÁCH SẠN</vt:lpstr>
      <vt:lpstr>Những mục chính</vt:lpstr>
      <vt:lpstr>Giới thiệu đề tài</vt:lpstr>
      <vt:lpstr>Giới thiệu đề tài</vt:lpstr>
      <vt:lpstr>Kịch bản</vt:lpstr>
      <vt:lpstr>Kịch bản</vt:lpstr>
      <vt:lpstr>Kịch bản</vt:lpstr>
      <vt:lpstr>Kịch bản</vt:lpstr>
      <vt:lpstr>Use Case</vt:lpstr>
      <vt:lpstr>PowerPoint 演示文稿</vt:lpstr>
      <vt:lpstr>Balsamiq</vt:lpstr>
      <vt:lpstr>Trang đăng nhập, đăng ký</vt:lpstr>
      <vt:lpstr>Trang chủ app</vt:lpstr>
      <vt:lpstr>Trang đặt phòng</vt:lpstr>
      <vt:lpstr>Trang chọn phòng</vt:lpstr>
      <vt:lpstr>Trang thanh toán</vt:lpstr>
      <vt:lpstr>Trang chọn phương thức thanh toán</vt:lpstr>
      <vt:lpstr>Trang yêu cầu</vt:lpstr>
      <vt:lpstr>Trang chọn món</vt:lpstr>
      <vt:lpstr>Trang yêu cầu thiết bị</vt:lpstr>
      <vt:lpstr>Trang yêu cầu y tế</vt:lpstr>
      <vt:lpstr>Yêu cầu taxi</vt:lpstr>
      <vt:lpstr>Danh sách nhân viên</vt:lpstr>
      <vt:lpstr>Thêm nhân viên</vt:lpstr>
      <vt:lpstr>Danh sách phòng</vt:lpstr>
      <vt:lpstr>Thêm phòng</vt:lpstr>
      <vt:lpstr>Danh sách dịch vụ</vt:lpstr>
      <vt:lpstr>PowerPoint 演示文稿</vt:lpstr>
      <vt:lpstr>Danh sách tài khoản khách hàng</vt:lpstr>
      <vt:lpstr>Thêm tài khoản khách hàng</vt:lpstr>
      <vt:lpstr>Danh sách hóa đơn</vt:lpstr>
      <vt:lpstr>Danh sách nhân viên báo cáo</vt:lpstr>
      <vt:lpstr>Figma</vt:lpstr>
      <vt:lpstr>App điện thoại - khách hàng</vt:lpstr>
      <vt:lpstr>Trang chủ</vt:lpstr>
      <vt:lpstr>Trang thanh toán</vt:lpstr>
      <vt:lpstr>Trang yêu cầu</vt:lpstr>
      <vt:lpstr>Trang thông báo</vt:lpstr>
      <vt:lpstr>Danh sách nhân viên</vt:lpstr>
      <vt:lpstr>Thêm nhân viên</vt:lpstr>
      <vt:lpstr>Danh sách phòng</vt:lpstr>
      <vt:lpstr>Thêm phòng</vt:lpstr>
      <vt:lpstr>Danh sách đơn đặt phòng</vt:lpstr>
      <vt:lpstr>Danh sách dịch vụ</vt:lpstr>
      <vt:lpstr>Thêm dịch vụ</vt:lpstr>
      <vt:lpstr>Danh sách tài khoản</vt:lpstr>
      <vt:lpstr>Thêm tài khoản khách hàng</vt:lpstr>
      <vt:lpstr>Danh sách hóa đơn</vt:lpstr>
      <vt:lpstr>Danh sách báo cáo</vt:lpstr>
      <vt:lpstr>Đánh giá</vt:lpstr>
      <vt:lpstr>Đánh giá</vt:lpstr>
      <vt:lpstr>Đánh giá</vt:lpstr>
      <vt:lpstr>Đánh giá</vt:lpstr>
      <vt:lpstr>Kết luận</vt:lpstr>
      <vt:lpstr>Kết Luận</vt:lpstr>
      <vt:lpstr>Kết Luận</vt:lpstr>
      <vt:lpstr>Cảm ơn thầy và các bạn đã lắng nghe!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XÂY DỰNG GIAO DIỆN  WEBSITE VÀ ỨNG DỤNG QUẢN LÝ KHÁCH SẠN</dc:title>
  <dc:creator/>
  <cp:lastModifiedBy>PC</cp:lastModifiedBy>
  <cp:revision>1</cp:revision>
  <dcterms:created xsi:type="dcterms:W3CDTF">2021-12-22T07:14:22Z</dcterms:created>
  <dcterms:modified xsi:type="dcterms:W3CDTF">2021-12-22T07:14:24Z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FBCF614FDBF5442AA33B18C0A71DF913</vt:lpwstr>
  </property>
  <property fmtid="{D5CDD505-2E9C-101B-9397-08002B2CF9AE}" pid="3" name="KSOProductBuildVer">
    <vt:lpwstr>1033-11.2.0.8991</vt:lpwstr>
  </property>
</Properties>
</file>